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49" r:id="rId3"/>
    <p:sldMasterId id="21474837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oboto Thin"/>
      <p:regular r:id="rId39"/>
      <p:bold r:id="rId40"/>
      <p:italic r:id="rId41"/>
      <p:boldItalic r:id="rId42"/>
    </p:embeddedFont>
    <p:embeddedFont>
      <p:font typeface="Roboto Medium"/>
      <p:regular r:id="rId43"/>
      <p:bold r:id="rId44"/>
      <p:italic r:id="rId45"/>
      <p:boldItalic r:id="rId46"/>
    </p:embeddedFont>
    <p:embeddedFont>
      <p:font typeface="Roboto"/>
      <p:regular r:id="rId47"/>
      <p:bold r:id="rId48"/>
      <p:italic r:id="rId49"/>
      <p:boldItalic r:id="rId50"/>
    </p:embeddedFont>
    <p:embeddedFont>
      <p:font typeface="Roboto Mono Light"/>
      <p:regular r:id="rId51"/>
      <p:bold r:id="rId52"/>
      <p:italic r:id="rId53"/>
      <p:boldItalic r:id="rId54"/>
    </p:embeddedFont>
    <p:embeddedFont>
      <p:font typeface="Roboto Light"/>
      <p:regular r:id="rId55"/>
      <p:bold r:id="rId56"/>
      <p:italic r:id="rId57"/>
      <p:boldItalic r:id="rId58"/>
    </p:embeddedFont>
    <p:embeddedFont>
      <p:font typeface="Roboto Mono"/>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Thin-bold.fntdata"/><Relationship Id="rId42" Type="http://schemas.openxmlformats.org/officeDocument/2006/relationships/font" Target="fonts/RobotoThin-boldItalic.fntdata"/><Relationship Id="rId41" Type="http://schemas.openxmlformats.org/officeDocument/2006/relationships/font" Target="fonts/RobotoThin-italic.fntdata"/><Relationship Id="rId44" Type="http://schemas.openxmlformats.org/officeDocument/2006/relationships/font" Target="fonts/RobotoMedium-bold.fntdata"/><Relationship Id="rId43" Type="http://schemas.openxmlformats.org/officeDocument/2006/relationships/font" Target="fonts/RobotoMedium-regular.fntdata"/><Relationship Id="rId46" Type="http://schemas.openxmlformats.org/officeDocument/2006/relationships/font" Target="fonts/RobotoMedium-boldItalic.fntdata"/><Relationship Id="rId45" Type="http://schemas.openxmlformats.org/officeDocument/2006/relationships/font" Target="fonts/RobotoMedium-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obotoThin-regular.fntdata"/><Relationship Id="rId38" Type="http://schemas.openxmlformats.org/officeDocument/2006/relationships/slide" Target="slides/slide33.xml"/><Relationship Id="rId62" Type="http://schemas.openxmlformats.org/officeDocument/2006/relationships/font" Target="fonts/RobotoMono-boldItalic.fntdata"/><Relationship Id="rId61" Type="http://schemas.openxmlformats.org/officeDocument/2006/relationships/font" Target="fonts/RobotoMon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Mon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onoLight-regular.fntdata"/><Relationship Id="rId50" Type="http://schemas.openxmlformats.org/officeDocument/2006/relationships/font" Target="fonts/Roboto-boldItalic.fntdata"/><Relationship Id="rId53" Type="http://schemas.openxmlformats.org/officeDocument/2006/relationships/font" Target="fonts/RobotoMonoLight-italic.fntdata"/><Relationship Id="rId52" Type="http://schemas.openxmlformats.org/officeDocument/2006/relationships/font" Target="fonts/RobotoMonoLight-bold.fntdata"/><Relationship Id="rId11" Type="http://schemas.openxmlformats.org/officeDocument/2006/relationships/slide" Target="slides/slide6.xml"/><Relationship Id="rId55" Type="http://schemas.openxmlformats.org/officeDocument/2006/relationships/font" Target="fonts/RobotoLight-regular.fntdata"/><Relationship Id="rId10" Type="http://schemas.openxmlformats.org/officeDocument/2006/relationships/slide" Target="slides/slide5.xml"/><Relationship Id="rId54" Type="http://schemas.openxmlformats.org/officeDocument/2006/relationships/font" Target="fonts/RobotoMonoLight-boldItalic.fntdata"/><Relationship Id="rId13" Type="http://schemas.openxmlformats.org/officeDocument/2006/relationships/slide" Target="slides/slide8.xml"/><Relationship Id="rId57" Type="http://schemas.openxmlformats.org/officeDocument/2006/relationships/font" Target="fonts/RobotoLight-italic.fntdata"/><Relationship Id="rId12" Type="http://schemas.openxmlformats.org/officeDocument/2006/relationships/slide" Target="slides/slide7.xml"/><Relationship Id="rId56" Type="http://schemas.openxmlformats.org/officeDocument/2006/relationships/font" Target="fonts/RobotoLight-bold.fntdata"/><Relationship Id="rId15" Type="http://schemas.openxmlformats.org/officeDocument/2006/relationships/slide" Target="slides/slide10.xml"/><Relationship Id="rId59" Type="http://schemas.openxmlformats.org/officeDocument/2006/relationships/font" Target="fonts/RobotoMono-regular.fntdata"/><Relationship Id="rId14" Type="http://schemas.openxmlformats.org/officeDocument/2006/relationships/slide" Target="slides/slide9.xml"/><Relationship Id="rId58" Type="http://schemas.openxmlformats.org/officeDocument/2006/relationships/font" Target="fonts/RobotoLight-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9" name="Shape 2029"/>
        <p:cNvGrpSpPr/>
        <p:nvPr/>
      </p:nvGrpSpPr>
      <p:grpSpPr>
        <a:xfrm>
          <a:off x="0" y="0"/>
          <a:ext cx="0" cy="0"/>
          <a:chOff x="0" y="0"/>
          <a:chExt cx="0" cy="0"/>
        </a:xfrm>
      </p:grpSpPr>
      <p:sp>
        <p:nvSpPr>
          <p:cNvPr id="2030" name="Google Shape;2030;g4f80a3047b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1" name="Google Shape;2031;g4f80a3047b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7" name="Shape 2097"/>
        <p:cNvGrpSpPr/>
        <p:nvPr/>
      </p:nvGrpSpPr>
      <p:grpSpPr>
        <a:xfrm>
          <a:off x="0" y="0"/>
          <a:ext cx="0" cy="0"/>
          <a:chOff x="0" y="0"/>
          <a:chExt cx="0" cy="0"/>
        </a:xfrm>
      </p:grpSpPr>
      <p:sp>
        <p:nvSpPr>
          <p:cNvPr id="2098" name="Google Shape;2098;g55dea8784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55dea8784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5" name="Shape 2105"/>
        <p:cNvGrpSpPr/>
        <p:nvPr/>
      </p:nvGrpSpPr>
      <p:grpSpPr>
        <a:xfrm>
          <a:off x="0" y="0"/>
          <a:ext cx="0" cy="0"/>
          <a:chOff x="0" y="0"/>
          <a:chExt cx="0" cy="0"/>
        </a:xfrm>
      </p:grpSpPr>
      <p:sp>
        <p:nvSpPr>
          <p:cNvPr id="2106" name="Google Shape;2106;g55dea8784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7" name="Google Shape;2107;g55dea8784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1" name="Shape 2111"/>
        <p:cNvGrpSpPr/>
        <p:nvPr/>
      </p:nvGrpSpPr>
      <p:grpSpPr>
        <a:xfrm>
          <a:off x="0" y="0"/>
          <a:ext cx="0" cy="0"/>
          <a:chOff x="0" y="0"/>
          <a:chExt cx="0" cy="0"/>
        </a:xfrm>
      </p:grpSpPr>
      <p:sp>
        <p:nvSpPr>
          <p:cNvPr id="2112" name="Google Shape;2112;g55dea8784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3" name="Google Shape;2113;g55dea8784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7" name="Shape 2117"/>
        <p:cNvGrpSpPr/>
        <p:nvPr/>
      </p:nvGrpSpPr>
      <p:grpSpPr>
        <a:xfrm>
          <a:off x="0" y="0"/>
          <a:ext cx="0" cy="0"/>
          <a:chOff x="0" y="0"/>
          <a:chExt cx="0" cy="0"/>
        </a:xfrm>
      </p:grpSpPr>
      <p:sp>
        <p:nvSpPr>
          <p:cNvPr id="2118" name="Google Shape;2118;g55dea8784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9" name="Google Shape;2119;g55dea8784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3" name="Shape 2123"/>
        <p:cNvGrpSpPr/>
        <p:nvPr/>
      </p:nvGrpSpPr>
      <p:grpSpPr>
        <a:xfrm>
          <a:off x="0" y="0"/>
          <a:ext cx="0" cy="0"/>
          <a:chOff x="0" y="0"/>
          <a:chExt cx="0" cy="0"/>
        </a:xfrm>
      </p:grpSpPr>
      <p:sp>
        <p:nvSpPr>
          <p:cNvPr id="2124" name="Google Shape;2124;g55dea8784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5" name="Google Shape;2125;g55dea8784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1" name="Shape 2131"/>
        <p:cNvGrpSpPr/>
        <p:nvPr/>
      </p:nvGrpSpPr>
      <p:grpSpPr>
        <a:xfrm>
          <a:off x="0" y="0"/>
          <a:ext cx="0" cy="0"/>
          <a:chOff x="0" y="0"/>
          <a:chExt cx="0" cy="0"/>
        </a:xfrm>
      </p:grpSpPr>
      <p:sp>
        <p:nvSpPr>
          <p:cNvPr id="2132" name="Google Shape;2132;g55dea87841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3" name="Google Shape;2133;g55dea87841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9" name="Shape 2139"/>
        <p:cNvGrpSpPr/>
        <p:nvPr/>
      </p:nvGrpSpPr>
      <p:grpSpPr>
        <a:xfrm>
          <a:off x="0" y="0"/>
          <a:ext cx="0" cy="0"/>
          <a:chOff x="0" y="0"/>
          <a:chExt cx="0" cy="0"/>
        </a:xfrm>
      </p:grpSpPr>
      <p:sp>
        <p:nvSpPr>
          <p:cNvPr id="2140" name="Google Shape;2140;g55dea8784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1" name="Google Shape;2141;g55dea8784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6" name="Shape 2146"/>
        <p:cNvGrpSpPr/>
        <p:nvPr/>
      </p:nvGrpSpPr>
      <p:grpSpPr>
        <a:xfrm>
          <a:off x="0" y="0"/>
          <a:ext cx="0" cy="0"/>
          <a:chOff x="0" y="0"/>
          <a:chExt cx="0" cy="0"/>
        </a:xfrm>
      </p:grpSpPr>
      <p:sp>
        <p:nvSpPr>
          <p:cNvPr id="2147" name="Google Shape;2147;g55dea8784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8" name="Google Shape;2148;g55dea8784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5" name="Shape 2155"/>
        <p:cNvGrpSpPr/>
        <p:nvPr/>
      </p:nvGrpSpPr>
      <p:grpSpPr>
        <a:xfrm>
          <a:off x="0" y="0"/>
          <a:ext cx="0" cy="0"/>
          <a:chOff x="0" y="0"/>
          <a:chExt cx="0" cy="0"/>
        </a:xfrm>
      </p:grpSpPr>
      <p:sp>
        <p:nvSpPr>
          <p:cNvPr id="2156" name="Google Shape;2156;g55dea8784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55dea8784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1" name="Shape 2161"/>
        <p:cNvGrpSpPr/>
        <p:nvPr/>
      </p:nvGrpSpPr>
      <p:grpSpPr>
        <a:xfrm>
          <a:off x="0" y="0"/>
          <a:ext cx="0" cy="0"/>
          <a:chOff x="0" y="0"/>
          <a:chExt cx="0" cy="0"/>
        </a:xfrm>
      </p:grpSpPr>
      <p:sp>
        <p:nvSpPr>
          <p:cNvPr id="2162" name="Google Shape;2162;g55dea8784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3" name="Google Shape;2163;g55dea8784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5" name="Shape 2035"/>
        <p:cNvGrpSpPr/>
        <p:nvPr/>
      </p:nvGrpSpPr>
      <p:grpSpPr>
        <a:xfrm>
          <a:off x="0" y="0"/>
          <a:ext cx="0" cy="0"/>
          <a:chOff x="0" y="0"/>
          <a:chExt cx="0" cy="0"/>
        </a:xfrm>
      </p:grpSpPr>
      <p:sp>
        <p:nvSpPr>
          <p:cNvPr id="2036" name="Google Shape;2036;g551e1bff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7" name="Google Shape;2037;g551e1bff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7" name="Shape 2167"/>
        <p:cNvGrpSpPr/>
        <p:nvPr/>
      </p:nvGrpSpPr>
      <p:grpSpPr>
        <a:xfrm>
          <a:off x="0" y="0"/>
          <a:ext cx="0" cy="0"/>
          <a:chOff x="0" y="0"/>
          <a:chExt cx="0" cy="0"/>
        </a:xfrm>
      </p:grpSpPr>
      <p:sp>
        <p:nvSpPr>
          <p:cNvPr id="2168" name="Google Shape;2168;g55dea8784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9" name="Google Shape;2169;g55dea8784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4" name="Shape 2174"/>
        <p:cNvGrpSpPr/>
        <p:nvPr/>
      </p:nvGrpSpPr>
      <p:grpSpPr>
        <a:xfrm>
          <a:off x="0" y="0"/>
          <a:ext cx="0" cy="0"/>
          <a:chOff x="0" y="0"/>
          <a:chExt cx="0" cy="0"/>
        </a:xfrm>
      </p:grpSpPr>
      <p:sp>
        <p:nvSpPr>
          <p:cNvPr id="2175" name="Google Shape;2175;g55dea8784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6" name="Google Shape;2176;g55dea8784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1" name="Shape 2181"/>
        <p:cNvGrpSpPr/>
        <p:nvPr/>
      </p:nvGrpSpPr>
      <p:grpSpPr>
        <a:xfrm>
          <a:off x="0" y="0"/>
          <a:ext cx="0" cy="0"/>
          <a:chOff x="0" y="0"/>
          <a:chExt cx="0" cy="0"/>
        </a:xfrm>
      </p:grpSpPr>
      <p:sp>
        <p:nvSpPr>
          <p:cNvPr id="2182" name="Google Shape;2182;g55dea8784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3" name="Google Shape;2183;g55dea8784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0" name="Shape 2190"/>
        <p:cNvGrpSpPr/>
        <p:nvPr/>
      </p:nvGrpSpPr>
      <p:grpSpPr>
        <a:xfrm>
          <a:off x="0" y="0"/>
          <a:ext cx="0" cy="0"/>
          <a:chOff x="0" y="0"/>
          <a:chExt cx="0" cy="0"/>
        </a:xfrm>
      </p:grpSpPr>
      <p:sp>
        <p:nvSpPr>
          <p:cNvPr id="2191" name="Google Shape;2191;g55dea8784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55dea8784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1" name="Shape 2201"/>
        <p:cNvGrpSpPr/>
        <p:nvPr/>
      </p:nvGrpSpPr>
      <p:grpSpPr>
        <a:xfrm>
          <a:off x="0" y="0"/>
          <a:ext cx="0" cy="0"/>
          <a:chOff x="0" y="0"/>
          <a:chExt cx="0" cy="0"/>
        </a:xfrm>
      </p:grpSpPr>
      <p:sp>
        <p:nvSpPr>
          <p:cNvPr id="2202" name="Google Shape;2202;g55dea8784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55dea8784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8" name="Shape 2208"/>
        <p:cNvGrpSpPr/>
        <p:nvPr/>
      </p:nvGrpSpPr>
      <p:grpSpPr>
        <a:xfrm>
          <a:off x="0" y="0"/>
          <a:ext cx="0" cy="0"/>
          <a:chOff x="0" y="0"/>
          <a:chExt cx="0" cy="0"/>
        </a:xfrm>
      </p:grpSpPr>
      <p:sp>
        <p:nvSpPr>
          <p:cNvPr id="2209" name="Google Shape;2209;g55dea8784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0" name="Google Shape;2210;g55dea8784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5" name="Shape 2215"/>
        <p:cNvGrpSpPr/>
        <p:nvPr/>
      </p:nvGrpSpPr>
      <p:grpSpPr>
        <a:xfrm>
          <a:off x="0" y="0"/>
          <a:ext cx="0" cy="0"/>
          <a:chOff x="0" y="0"/>
          <a:chExt cx="0" cy="0"/>
        </a:xfrm>
      </p:grpSpPr>
      <p:sp>
        <p:nvSpPr>
          <p:cNvPr id="2216" name="Google Shape;2216;g55dea87841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7" name="Google Shape;2217;g55dea8784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4" name="Shape 2224"/>
        <p:cNvGrpSpPr/>
        <p:nvPr/>
      </p:nvGrpSpPr>
      <p:grpSpPr>
        <a:xfrm>
          <a:off x="0" y="0"/>
          <a:ext cx="0" cy="0"/>
          <a:chOff x="0" y="0"/>
          <a:chExt cx="0" cy="0"/>
        </a:xfrm>
      </p:grpSpPr>
      <p:sp>
        <p:nvSpPr>
          <p:cNvPr id="2225" name="Google Shape;2225;g55dea8784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6" name="Google Shape;2226;g55dea8784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8" name="Shape 2228"/>
        <p:cNvGrpSpPr/>
        <p:nvPr/>
      </p:nvGrpSpPr>
      <p:grpSpPr>
        <a:xfrm>
          <a:off x="0" y="0"/>
          <a:ext cx="0" cy="0"/>
          <a:chOff x="0" y="0"/>
          <a:chExt cx="0" cy="0"/>
        </a:xfrm>
      </p:grpSpPr>
      <p:sp>
        <p:nvSpPr>
          <p:cNvPr id="2229" name="Google Shape;2229;g55dea87841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0" name="Google Shape;2230;g55dea87841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4" name="Shape 2234"/>
        <p:cNvGrpSpPr/>
        <p:nvPr/>
      </p:nvGrpSpPr>
      <p:grpSpPr>
        <a:xfrm>
          <a:off x="0" y="0"/>
          <a:ext cx="0" cy="0"/>
          <a:chOff x="0" y="0"/>
          <a:chExt cx="0" cy="0"/>
        </a:xfrm>
      </p:grpSpPr>
      <p:sp>
        <p:nvSpPr>
          <p:cNvPr id="2235" name="Google Shape;2235;g55dea8784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6" name="Google Shape;2236;g55dea8784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8" name="Shape 2048"/>
        <p:cNvGrpSpPr/>
        <p:nvPr/>
      </p:nvGrpSpPr>
      <p:grpSpPr>
        <a:xfrm>
          <a:off x="0" y="0"/>
          <a:ext cx="0" cy="0"/>
          <a:chOff x="0" y="0"/>
          <a:chExt cx="0" cy="0"/>
        </a:xfrm>
      </p:grpSpPr>
      <p:sp>
        <p:nvSpPr>
          <p:cNvPr id="2049" name="Google Shape;2049;g54aa5a18f2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54aa5a18f2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1" name="Shape 2241"/>
        <p:cNvGrpSpPr/>
        <p:nvPr/>
      </p:nvGrpSpPr>
      <p:grpSpPr>
        <a:xfrm>
          <a:off x="0" y="0"/>
          <a:ext cx="0" cy="0"/>
          <a:chOff x="0" y="0"/>
          <a:chExt cx="0" cy="0"/>
        </a:xfrm>
      </p:grpSpPr>
      <p:sp>
        <p:nvSpPr>
          <p:cNvPr id="2242" name="Google Shape;2242;g55dea8784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3" name="Google Shape;2243;g55dea8784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7" name="Shape 2247"/>
        <p:cNvGrpSpPr/>
        <p:nvPr/>
      </p:nvGrpSpPr>
      <p:grpSpPr>
        <a:xfrm>
          <a:off x="0" y="0"/>
          <a:ext cx="0" cy="0"/>
          <a:chOff x="0" y="0"/>
          <a:chExt cx="0" cy="0"/>
        </a:xfrm>
      </p:grpSpPr>
      <p:sp>
        <p:nvSpPr>
          <p:cNvPr id="2248" name="Google Shape;2248;g55dea87841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9" name="Google Shape;2249;g55dea87841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4" name="Shape 2254"/>
        <p:cNvGrpSpPr/>
        <p:nvPr/>
      </p:nvGrpSpPr>
      <p:grpSpPr>
        <a:xfrm>
          <a:off x="0" y="0"/>
          <a:ext cx="0" cy="0"/>
          <a:chOff x="0" y="0"/>
          <a:chExt cx="0" cy="0"/>
        </a:xfrm>
      </p:grpSpPr>
      <p:sp>
        <p:nvSpPr>
          <p:cNvPr id="2255" name="Google Shape;2255;g55dea87841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6" name="Google Shape;2256;g55dea87841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0" name="Shape 2260"/>
        <p:cNvGrpSpPr/>
        <p:nvPr/>
      </p:nvGrpSpPr>
      <p:grpSpPr>
        <a:xfrm>
          <a:off x="0" y="0"/>
          <a:ext cx="0" cy="0"/>
          <a:chOff x="0" y="0"/>
          <a:chExt cx="0" cy="0"/>
        </a:xfrm>
      </p:grpSpPr>
      <p:sp>
        <p:nvSpPr>
          <p:cNvPr id="2261" name="Google Shape;2261;g55dea87841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2" name="Google Shape;2262;g55dea87841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5" name="Shape 2055"/>
        <p:cNvGrpSpPr/>
        <p:nvPr/>
      </p:nvGrpSpPr>
      <p:grpSpPr>
        <a:xfrm>
          <a:off x="0" y="0"/>
          <a:ext cx="0" cy="0"/>
          <a:chOff x="0" y="0"/>
          <a:chExt cx="0" cy="0"/>
        </a:xfrm>
      </p:grpSpPr>
      <p:sp>
        <p:nvSpPr>
          <p:cNvPr id="2056" name="Google Shape;2056;g54aa5a18f2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7" name="Google Shape;2057;g54aa5a18f2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4" name="Shape 2064"/>
        <p:cNvGrpSpPr/>
        <p:nvPr/>
      </p:nvGrpSpPr>
      <p:grpSpPr>
        <a:xfrm>
          <a:off x="0" y="0"/>
          <a:ext cx="0" cy="0"/>
          <a:chOff x="0" y="0"/>
          <a:chExt cx="0" cy="0"/>
        </a:xfrm>
      </p:grpSpPr>
      <p:sp>
        <p:nvSpPr>
          <p:cNvPr id="2065" name="Google Shape;2065;g54aa5a18f2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54aa5a18f2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0" name="Shape 2070"/>
        <p:cNvGrpSpPr/>
        <p:nvPr/>
      </p:nvGrpSpPr>
      <p:grpSpPr>
        <a:xfrm>
          <a:off x="0" y="0"/>
          <a:ext cx="0" cy="0"/>
          <a:chOff x="0" y="0"/>
          <a:chExt cx="0" cy="0"/>
        </a:xfrm>
      </p:grpSpPr>
      <p:sp>
        <p:nvSpPr>
          <p:cNvPr id="2071" name="Google Shape;2071;g55d0dd99a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2" name="Google Shape;2072;g55d0dd99a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6" name="Shape 2076"/>
        <p:cNvGrpSpPr/>
        <p:nvPr/>
      </p:nvGrpSpPr>
      <p:grpSpPr>
        <a:xfrm>
          <a:off x="0" y="0"/>
          <a:ext cx="0" cy="0"/>
          <a:chOff x="0" y="0"/>
          <a:chExt cx="0" cy="0"/>
        </a:xfrm>
      </p:grpSpPr>
      <p:sp>
        <p:nvSpPr>
          <p:cNvPr id="2077" name="Google Shape;2077;g55dea8784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8" name="Google Shape;2078;g55dea8784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3" name="Shape 2083"/>
        <p:cNvGrpSpPr/>
        <p:nvPr/>
      </p:nvGrpSpPr>
      <p:grpSpPr>
        <a:xfrm>
          <a:off x="0" y="0"/>
          <a:ext cx="0" cy="0"/>
          <a:chOff x="0" y="0"/>
          <a:chExt cx="0" cy="0"/>
        </a:xfrm>
      </p:grpSpPr>
      <p:sp>
        <p:nvSpPr>
          <p:cNvPr id="2084" name="Google Shape;2084;g55dea8784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5" name="Google Shape;2085;g55dea8784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0" name="Shape 2090"/>
        <p:cNvGrpSpPr/>
        <p:nvPr/>
      </p:nvGrpSpPr>
      <p:grpSpPr>
        <a:xfrm>
          <a:off x="0" y="0"/>
          <a:ext cx="0" cy="0"/>
          <a:chOff x="0" y="0"/>
          <a:chExt cx="0" cy="0"/>
        </a:xfrm>
      </p:grpSpPr>
      <p:sp>
        <p:nvSpPr>
          <p:cNvPr id="2091" name="Google Shape;2091;g55dea8784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2" name="Google Shape;2092;g55dea8784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 Id="rId4" Type="http://schemas.openxmlformats.org/officeDocument/2006/relationships/image" Target="../media/image2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8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5.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5.png"/><Relationship Id="rId4" Type="http://schemas.openxmlformats.org/officeDocument/2006/relationships/image" Target="../media/image4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04.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 Id="rId4" Type="http://schemas.openxmlformats.org/officeDocument/2006/relationships/image" Target="../media/image2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 Id="rId4" Type="http://schemas.openxmlformats.org/officeDocument/2006/relationships/image" Target="../media/image4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7.png"/><Relationship Id="rId6"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1.png"/><Relationship Id="rId4" Type="http://schemas.openxmlformats.org/officeDocument/2006/relationships/image" Target="../media/image20.png"/><Relationship Id="rId5" Type="http://schemas.openxmlformats.org/officeDocument/2006/relationships/image" Target="../media/image42.png"/><Relationship Id="rId6" Type="http://schemas.openxmlformats.org/officeDocument/2006/relationships/image" Target="../media/image2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3.png"/><Relationship Id="rId4" Type="http://schemas.openxmlformats.org/officeDocument/2006/relationships/image" Target="../media/image40.png"/><Relationship Id="rId5" Type="http://schemas.openxmlformats.org/officeDocument/2006/relationships/image" Target="../media/image3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35.png"/><Relationship Id="rId4" Type="http://schemas.openxmlformats.org/officeDocument/2006/relationships/image" Target="../media/image54.png"/><Relationship Id="rId5" Type="http://schemas.openxmlformats.org/officeDocument/2006/relationships/image" Target="../media/image62.png"/><Relationship Id="rId6" Type="http://schemas.openxmlformats.org/officeDocument/2006/relationships/image" Target="../media/image3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7.png"/><Relationship Id="rId4" Type="http://schemas.openxmlformats.org/officeDocument/2006/relationships/image" Target="../media/image41.png"/><Relationship Id="rId5" Type="http://schemas.openxmlformats.org/officeDocument/2006/relationships/image" Target="../media/image3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53.png"/><Relationship Id="rId4" Type="http://schemas.openxmlformats.org/officeDocument/2006/relationships/image" Target="../media/image39.png"/><Relationship Id="rId5" Type="http://schemas.openxmlformats.org/officeDocument/2006/relationships/image" Target="../media/image47.png"/><Relationship Id="rId6" Type="http://schemas.openxmlformats.org/officeDocument/2006/relationships/image" Target="../media/image49.png"/><Relationship Id="rId7" Type="http://schemas.openxmlformats.org/officeDocument/2006/relationships/image" Target="../media/image4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55.png"/><Relationship Id="rId4" Type="http://schemas.openxmlformats.org/officeDocument/2006/relationships/image" Target="../media/image50.png"/><Relationship Id="rId5" Type="http://schemas.openxmlformats.org/officeDocument/2006/relationships/image" Target="../media/image72.png"/><Relationship Id="rId6" Type="http://schemas.openxmlformats.org/officeDocument/2006/relationships/image" Target="../media/image59.png"/><Relationship Id="rId7" Type="http://schemas.openxmlformats.org/officeDocument/2006/relationships/image" Target="../media/image6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65.png"/><Relationship Id="rId4" Type="http://schemas.openxmlformats.org/officeDocument/2006/relationships/image" Target="../media/image61.png"/><Relationship Id="rId5" Type="http://schemas.openxmlformats.org/officeDocument/2006/relationships/image" Target="../media/image7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 Id="rId4" Type="http://schemas.openxmlformats.org/officeDocument/2006/relationships/image" Target="../media/image1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 Id="rId3" Type="http://schemas.openxmlformats.org/officeDocument/2006/relationships/image" Target="../media/image51.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6.png"/><Relationship Id="rId3" Type="http://schemas.openxmlformats.org/officeDocument/2006/relationships/image" Target="../media/image68.png"/><Relationship Id="rId4" Type="http://schemas.openxmlformats.org/officeDocument/2006/relationships/image" Target="../media/image83.png"/><Relationship Id="rId5" Type="http://schemas.openxmlformats.org/officeDocument/2006/relationships/image" Target="../media/image73.png"/><Relationship Id="rId6" Type="http://schemas.openxmlformats.org/officeDocument/2006/relationships/image" Target="../media/image75.png"/><Relationship Id="rId7" Type="http://schemas.openxmlformats.org/officeDocument/2006/relationships/image" Target="../media/image78.png"/><Relationship Id="rId8" Type="http://schemas.openxmlformats.org/officeDocument/2006/relationships/image" Target="../media/image8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66.png"/><Relationship Id="rId4" Type="http://schemas.openxmlformats.org/officeDocument/2006/relationships/image" Target="../media/image87.png"/><Relationship Id="rId5" Type="http://schemas.openxmlformats.org/officeDocument/2006/relationships/image" Target="../media/image70.png"/><Relationship Id="rId6" Type="http://schemas.openxmlformats.org/officeDocument/2006/relationships/image" Target="../media/image7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6.png"/><Relationship Id="rId3" Type="http://schemas.openxmlformats.org/officeDocument/2006/relationships/image" Target="../media/image74.png"/><Relationship Id="rId4" Type="http://schemas.openxmlformats.org/officeDocument/2006/relationships/image" Target="../media/image81.png"/><Relationship Id="rId9" Type="http://schemas.openxmlformats.org/officeDocument/2006/relationships/image" Target="../media/image97.png"/><Relationship Id="rId5" Type="http://schemas.openxmlformats.org/officeDocument/2006/relationships/image" Target="../media/image79.png"/><Relationship Id="rId6" Type="http://schemas.openxmlformats.org/officeDocument/2006/relationships/image" Target="../media/image85.png"/><Relationship Id="rId7" Type="http://schemas.openxmlformats.org/officeDocument/2006/relationships/image" Target="../media/image92.png"/><Relationship Id="rId8" Type="http://schemas.openxmlformats.org/officeDocument/2006/relationships/image" Target="../media/image8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1.png"/><Relationship Id="rId3" Type="http://schemas.openxmlformats.org/officeDocument/2006/relationships/image" Target="../media/image82.png"/><Relationship Id="rId4" Type="http://schemas.openxmlformats.org/officeDocument/2006/relationships/image" Target="../media/image86.png"/><Relationship Id="rId9" Type="http://schemas.openxmlformats.org/officeDocument/2006/relationships/image" Target="../media/image95.png"/><Relationship Id="rId5" Type="http://schemas.openxmlformats.org/officeDocument/2006/relationships/image" Target="../media/image80.png"/><Relationship Id="rId6" Type="http://schemas.openxmlformats.org/officeDocument/2006/relationships/image" Target="../media/image94.png"/><Relationship Id="rId7" Type="http://schemas.openxmlformats.org/officeDocument/2006/relationships/image" Target="../media/image93.png"/><Relationship Id="rId8" Type="http://schemas.openxmlformats.org/officeDocument/2006/relationships/image" Target="../media/image9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8.png"/><Relationship Id="rId3" Type="http://schemas.openxmlformats.org/officeDocument/2006/relationships/image" Target="../media/image10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5.png"/><Relationship Id="rId3" Type="http://schemas.openxmlformats.org/officeDocument/2006/relationships/image" Target="../media/image9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 Id="rId3" Type="http://schemas.openxmlformats.org/officeDocument/2006/relationships/image" Target="../media/image98.png"/><Relationship Id="rId4" Type="http://schemas.openxmlformats.org/officeDocument/2006/relationships/image" Target="../media/image11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 Id="rId3" Type="http://schemas.openxmlformats.org/officeDocument/2006/relationships/image" Target="../media/image98.png"/><Relationship Id="rId4" Type="http://schemas.openxmlformats.org/officeDocument/2006/relationships/image" Target="../media/image11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 Id="rId3" Type="http://schemas.openxmlformats.org/officeDocument/2006/relationships/image" Target="../media/image98.png"/><Relationship Id="rId4" Type="http://schemas.openxmlformats.org/officeDocument/2006/relationships/image" Target="../media/image13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 Id="rId3" Type="http://schemas.openxmlformats.org/officeDocument/2006/relationships/image" Target="../media/image98.png"/><Relationship Id="rId4" Type="http://schemas.openxmlformats.org/officeDocument/2006/relationships/image" Target="../media/image13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6.png"/><Relationship Id="rId3" Type="http://schemas.openxmlformats.org/officeDocument/2006/relationships/image" Target="../media/image12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 Id="rId3" Type="http://schemas.openxmlformats.org/officeDocument/2006/relationships/image" Target="../media/image15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 Id="rId3" Type="http://schemas.openxmlformats.org/officeDocument/2006/relationships/image" Target="../media/image101.png"/><Relationship Id="rId4" Type="http://schemas.openxmlformats.org/officeDocument/2006/relationships/image" Target="../media/image19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 Id="rId3" Type="http://schemas.openxmlformats.org/officeDocument/2006/relationships/image" Target="../media/image101.png"/><Relationship Id="rId4" Type="http://schemas.openxmlformats.org/officeDocument/2006/relationships/image" Target="../media/image12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 Id="rId3" Type="http://schemas.openxmlformats.org/officeDocument/2006/relationships/image" Target="../media/image206.png"/><Relationship Id="rId4" Type="http://schemas.openxmlformats.org/officeDocument/2006/relationships/image" Target="../media/image10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2.png"/><Relationship Id="rId4" Type="http://schemas.openxmlformats.org/officeDocument/2006/relationships/image" Target="../media/image10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8.png"/><Relationship Id="rId4" Type="http://schemas.openxmlformats.org/officeDocument/2006/relationships/image" Target="../media/image10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10.png"/><Relationship Id="rId4" Type="http://schemas.openxmlformats.org/officeDocument/2006/relationships/image" Target="../media/image114.png"/><Relationship Id="rId5" Type="http://schemas.openxmlformats.org/officeDocument/2006/relationships/image" Target="../media/image11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 Id="rId3" Type="http://schemas.openxmlformats.org/officeDocument/2006/relationships/image" Target="../media/image119.png"/><Relationship Id="rId4" Type="http://schemas.openxmlformats.org/officeDocument/2006/relationships/image" Target="../media/image118.png"/><Relationship Id="rId5" Type="http://schemas.openxmlformats.org/officeDocument/2006/relationships/image" Target="../media/image12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 Id="rId3" Type="http://schemas.openxmlformats.org/officeDocument/2006/relationships/image" Target="../media/image120.png"/><Relationship Id="rId4" Type="http://schemas.openxmlformats.org/officeDocument/2006/relationships/image" Target="../media/image153.png"/><Relationship Id="rId5" Type="http://schemas.openxmlformats.org/officeDocument/2006/relationships/image" Target="../media/image131.png"/><Relationship Id="rId6" Type="http://schemas.openxmlformats.org/officeDocument/2006/relationships/image" Target="../media/image12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 Id="rId3" Type="http://schemas.openxmlformats.org/officeDocument/2006/relationships/image" Target="../media/image126.png"/><Relationship Id="rId4" Type="http://schemas.openxmlformats.org/officeDocument/2006/relationships/image" Target="../media/image153.png"/><Relationship Id="rId5" Type="http://schemas.openxmlformats.org/officeDocument/2006/relationships/image" Target="../media/image143.png"/><Relationship Id="rId6" Type="http://schemas.openxmlformats.org/officeDocument/2006/relationships/image" Target="../media/image12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29.png"/><Relationship Id="rId4" Type="http://schemas.openxmlformats.org/officeDocument/2006/relationships/image" Target="../media/image136.png"/><Relationship Id="rId5" Type="http://schemas.openxmlformats.org/officeDocument/2006/relationships/image" Target="../media/image13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7.png"/><Relationship Id="rId3" Type="http://schemas.openxmlformats.org/officeDocument/2006/relationships/image" Target="../media/image140.png"/><Relationship Id="rId4" Type="http://schemas.openxmlformats.org/officeDocument/2006/relationships/image" Target="../media/image139.png"/><Relationship Id="rId5" Type="http://schemas.openxmlformats.org/officeDocument/2006/relationships/image" Target="../media/image133.png"/><Relationship Id="rId6" Type="http://schemas.openxmlformats.org/officeDocument/2006/relationships/image" Target="../media/image14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 Id="rId3" Type="http://schemas.openxmlformats.org/officeDocument/2006/relationships/image" Target="../media/image137.png"/><Relationship Id="rId4" Type="http://schemas.openxmlformats.org/officeDocument/2006/relationships/image" Target="../media/image142.png"/><Relationship Id="rId5" Type="http://schemas.openxmlformats.org/officeDocument/2006/relationships/image" Target="../media/image14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5.png"/><Relationship Id="rId3" Type="http://schemas.openxmlformats.org/officeDocument/2006/relationships/image" Target="../media/image149.png"/><Relationship Id="rId4" Type="http://schemas.openxmlformats.org/officeDocument/2006/relationships/image" Target="../media/image148.png"/><Relationship Id="rId5" Type="http://schemas.openxmlformats.org/officeDocument/2006/relationships/image" Target="../media/image147.png"/><Relationship Id="rId6" Type="http://schemas.openxmlformats.org/officeDocument/2006/relationships/image" Target="../media/image150.png"/><Relationship Id="rId7" Type="http://schemas.openxmlformats.org/officeDocument/2006/relationships/image" Target="../media/image15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1.png"/><Relationship Id="rId3" Type="http://schemas.openxmlformats.org/officeDocument/2006/relationships/image" Target="../media/image146.png"/><Relationship Id="rId4" Type="http://schemas.openxmlformats.org/officeDocument/2006/relationships/image" Target="../media/image152.png"/><Relationship Id="rId5" Type="http://schemas.openxmlformats.org/officeDocument/2006/relationships/image" Target="../media/image155.png"/><Relationship Id="rId6" Type="http://schemas.openxmlformats.org/officeDocument/2006/relationships/image" Target="../media/image151.png"/><Relationship Id="rId7" Type="http://schemas.openxmlformats.org/officeDocument/2006/relationships/image" Target="../media/image15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7.png"/><Relationship Id="rId3" Type="http://schemas.openxmlformats.org/officeDocument/2006/relationships/image" Target="../media/image60.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 Id="rId3" Type="http://schemas.openxmlformats.org/officeDocument/2006/relationships/image" Target="../media/image158.png"/><Relationship Id="rId4" Type="http://schemas.openxmlformats.org/officeDocument/2006/relationships/image" Target="../media/image157.png"/><Relationship Id="rId5" Type="http://schemas.openxmlformats.org/officeDocument/2006/relationships/image" Target="../media/image16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0.png"/><Relationship Id="rId3" Type="http://schemas.openxmlformats.org/officeDocument/2006/relationships/image" Target="../media/image162.png"/><Relationship Id="rId4" Type="http://schemas.openxmlformats.org/officeDocument/2006/relationships/image" Target="../media/image164.png"/><Relationship Id="rId5" Type="http://schemas.openxmlformats.org/officeDocument/2006/relationships/image" Target="../media/image161.png"/><Relationship Id="rId6" Type="http://schemas.openxmlformats.org/officeDocument/2006/relationships/image" Target="../media/image191.png"/><Relationship Id="rId7" Type="http://schemas.openxmlformats.org/officeDocument/2006/relationships/image" Target="../media/image169.png"/><Relationship Id="rId8" Type="http://schemas.openxmlformats.org/officeDocument/2006/relationships/image" Target="../media/image16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5.png"/><Relationship Id="rId3" Type="http://schemas.openxmlformats.org/officeDocument/2006/relationships/image" Target="../media/image170.png"/><Relationship Id="rId4" Type="http://schemas.openxmlformats.org/officeDocument/2006/relationships/image" Target="../media/image174.png"/><Relationship Id="rId5" Type="http://schemas.openxmlformats.org/officeDocument/2006/relationships/image" Target="../media/image168.png"/><Relationship Id="rId6" Type="http://schemas.openxmlformats.org/officeDocument/2006/relationships/image" Target="../media/image182.png"/><Relationship Id="rId7" Type="http://schemas.openxmlformats.org/officeDocument/2006/relationships/image" Target="../media/image171.png"/><Relationship Id="rId8" Type="http://schemas.openxmlformats.org/officeDocument/2006/relationships/image" Target="../media/image16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 Id="rId3" Type="http://schemas.openxmlformats.org/officeDocument/2006/relationships/image" Target="../media/image179.png"/><Relationship Id="rId4" Type="http://schemas.openxmlformats.org/officeDocument/2006/relationships/image" Target="../media/image198.png"/><Relationship Id="rId5" Type="http://schemas.openxmlformats.org/officeDocument/2006/relationships/image" Target="../media/image172.png"/><Relationship Id="rId6" Type="http://schemas.openxmlformats.org/officeDocument/2006/relationships/image" Target="../media/image17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6.png"/><Relationship Id="rId3" Type="http://schemas.openxmlformats.org/officeDocument/2006/relationships/image" Target="../media/image178.png"/><Relationship Id="rId4" Type="http://schemas.openxmlformats.org/officeDocument/2006/relationships/image" Target="../media/image189.png"/><Relationship Id="rId9" Type="http://schemas.openxmlformats.org/officeDocument/2006/relationships/image" Target="../media/image193.png"/><Relationship Id="rId5" Type="http://schemas.openxmlformats.org/officeDocument/2006/relationships/image" Target="../media/image177.png"/><Relationship Id="rId6" Type="http://schemas.openxmlformats.org/officeDocument/2006/relationships/image" Target="../media/image183.png"/><Relationship Id="rId7" Type="http://schemas.openxmlformats.org/officeDocument/2006/relationships/image" Target="../media/image185.png"/><Relationship Id="rId8" Type="http://schemas.openxmlformats.org/officeDocument/2006/relationships/image" Target="../media/image18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6.png"/><Relationship Id="rId3" Type="http://schemas.openxmlformats.org/officeDocument/2006/relationships/image" Target="../media/image194.png"/><Relationship Id="rId4" Type="http://schemas.openxmlformats.org/officeDocument/2006/relationships/image" Target="../media/image180.png"/><Relationship Id="rId9" Type="http://schemas.openxmlformats.org/officeDocument/2006/relationships/image" Target="../media/image190.png"/><Relationship Id="rId5" Type="http://schemas.openxmlformats.org/officeDocument/2006/relationships/image" Target="../media/image195.png"/><Relationship Id="rId6" Type="http://schemas.openxmlformats.org/officeDocument/2006/relationships/image" Target="../media/image188.png"/><Relationship Id="rId7" Type="http://schemas.openxmlformats.org/officeDocument/2006/relationships/image" Target="../media/image187.png"/><Relationship Id="rId8" Type="http://schemas.openxmlformats.org/officeDocument/2006/relationships/image" Target="../media/image19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1.png"/><Relationship Id="rId3" Type="http://schemas.openxmlformats.org/officeDocument/2006/relationships/image" Target="../media/image20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9.png"/><Relationship Id="rId3" Type="http://schemas.openxmlformats.org/officeDocument/2006/relationships/image" Target="../media/image20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2019" name="Shape 2019"/>
        <p:cNvGrpSpPr/>
        <p:nvPr/>
      </p:nvGrpSpPr>
      <p:grpSpPr>
        <a:xfrm>
          <a:off x="0" y="0"/>
          <a:ext cx="0" cy="0"/>
          <a:chOff x="0" y="0"/>
          <a:chExt cx="0" cy="0"/>
        </a:xfrm>
      </p:grpSpPr>
      <p:sp>
        <p:nvSpPr>
          <p:cNvPr id="2020" name="Google Shape;2020;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22" name="Google Shape;2022;p102"/>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3" name="Google Shape;2023;p102"/>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2024" name="Shape 2024"/>
        <p:cNvGrpSpPr/>
        <p:nvPr/>
      </p:nvGrpSpPr>
      <p:grpSpPr>
        <a:xfrm>
          <a:off x="0" y="0"/>
          <a:ext cx="0" cy="0"/>
          <a:chOff x="0" y="0"/>
          <a:chExt cx="0" cy="0"/>
        </a:xfrm>
      </p:grpSpPr>
      <p:sp>
        <p:nvSpPr>
          <p:cNvPr id="2025" name="Google Shape;2025;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6" name="Google Shape;2026;p103"/>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027" name="Google Shape;2027;p103"/>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8" name="Google Shape;2028;p103"/>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91" name="Shape 991"/>
        <p:cNvGrpSpPr/>
        <p:nvPr/>
      </p:nvGrpSpPr>
      <p:grpSpPr>
        <a:xfrm>
          <a:off x="0" y="0"/>
          <a:ext cx="0" cy="0"/>
          <a:chOff x="0" y="0"/>
          <a:chExt cx="0" cy="0"/>
        </a:xfrm>
      </p:grpSpPr>
      <p:sp>
        <p:nvSpPr>
          <p:cNvPr id="992" name="Google Shape;992;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993" name="Google Shape;993;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4" name="Google Shape;994;p4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5"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7" name="Google Shape;997;p4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9" name="Google Shape;999;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1003"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5" name="Google Shape;1005;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6" name="Google Shape;1006;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5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9" name="Shape 1009"/>
        <p:cNvGrpSpPr/>
        <p:nvPr/>
      </p:nvGrpSpPr>
      <p:grpSpPr>
        <a:xfrm>
          <a:off x="0" y="0"/>
          <a:ext cx="0" cy="0"/>
          <a:chOff x="0" y="0"/>
          <a:chExt cx="0" cy="0"/>
        </a:xfrm>
      </p:grpSpPr>
      <p:sp>
        <p:nvSpPr>
          <p:cNvPr id="1010" name="Google Shape;101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4" name="Shape 1014"/>
        <p:cNvGrpSpPr/>
        <p:nvPr/>
      </p:nvGrpSpPr>
      <p:grpSpPr>
        <a:xfrm>
          <a:off x="0" y="0"/>
          <a:ext cx="0" cy="0"/>
          <a:chOff x="0" y="0"/>
          <a:chExt cx="0" cy="0"/>
        </a:xfrm>
      </p:grpSpPr>
      <p:sp>
        <p:nvSpPr>
          <p:cNvPr id="1015" name="Google Shape;101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02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7" name="Google Shape;1027;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8" name="Google Shape;1028;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03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6" name="Google Shape;1036;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7" name="Google Shape;1037;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8" name="Google Shape;1038;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04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6" name="Google Shape;1046;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7" name="Google Shape;1047;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8" name="Google Shape;1048;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05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8" name="Google Shape;1058;p5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9" name="Google Shape;1059;p5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60" name="Google Shape;1060;p5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106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3" name="Google Shape;1063;p5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4" name="Google Shape;1064;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5" name="Google Shape;1065;p5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6" name="Google Shape;1066;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67"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9" name="Google Shape;1069;p5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0" name="Google Shape;1070;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71" name="Google Shape;1071;p5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72" name="Shape 1072"/>
        <p:cNvGrpSpPr/>
        <p:nvPr/>
      </p:nvGrpSpPr>
      <p:grpSpPr>
        <a:xfrm>
          <a:off x="0" y="0"/>
          <a:ext cx="0" cy="0"/>
          <a:chOff x="0" y="0"/>
          <a:chExt cx="0" cy="0"/>
        </a:xfrm>
      </p:grpSpPr>
      <p:sp>
        <p:nvSpPr>
          <p:cNvPr id="1073" name="Google Shape;1073;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4" name="Google Shape;1074;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5" name="Google Shape;1075;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6" name="Google Shape;1076;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8" name="Google Shape;1078;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80"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82" name="Google Shape;1082;p6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3" name="Google Shape;1083;p6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4" name="Google Shape;1084;p6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5" name="Google Shape;1085;p6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6" name="Google Shape;1086;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8" name="Google Shape;1088;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9" name="Google Shape;1089;p6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090"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2" name="Google Shape;1092;p6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3" name="Google Shape;1093;p6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094" name="Google Shape;1094;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5" name="Google Shape;1095;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096"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03" name="Google Shape;1103;p6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4" name="Google Shape;1104;p6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105"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0" name="Google Shape;1110;p6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1" name="Google Shape;1111;p6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12" name="Google Shape;1112;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4" name="Google Shape;1114;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5" name="Google Shape;1115;p6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116"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8" name="Google Shape;1118;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20" name="Google Shape;1120;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2" name="Google Shape;1122;p6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23" name="Google Shape;1123;p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4" name="Google Shape;1124;p6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5" name="Google Shape;1125;p6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6"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31" name="Google Shape;1131;p6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2" name="Google Shape;1132;p6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3" name="Google Shape;1133;p6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4" name="Google Shape;1134;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5" name="Google Shape;1135;p6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136" name="Shape 1136"/>
        <p:cNvGrpSpPr/>
        <p:nvPr/>
      </p:nvGrpSpPr>
      <p:grpSpPr>
        <a:xfrm>
          <a:off x="0" y="0"/>
          <a:ext cx="0" cy="0"/>
          <a:chOff x="0" y="0"/>
          <a:chExt cx="0" cy="0"/>
        </a:xfrm>
      </p:grpSpPr>
      <p:sp>
        <p:nvSpPr>
          <p:cNvPr id="1137" name="Google Shape;1137;p6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8" name="Google Shape;113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40" name="Google Shape;1140;p6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41" name="Google Shape;1141;p6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2" name="Google Shape;1142;p6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43" name="Google Shape;1143;p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4" name="Google Shape;1144;p6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5" name="Google Shape;1145;p6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146"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9" name="Google Shape;1149;p6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3" name="Google Shape;1153;p6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4" name="Google Shape;1154;p6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5" name="Google Shape;1155;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6" name="Google Shape;1156;p6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157" name="Shape 1157"/>
        <p:cNvGrpSpPr/>
        <p:nvPr/>
      </p:nvGrpSpPr>
      <p:grpSpPr>
        <a:xfrm>
          <a:off x="0" y="0"/>
          <a:ext cx="0" cy="0"/>
          <a:chOff x="0" y="0"/>
          <a:chExt cx="0" cy="0"/>
        </a:xfrm>
      </p:grpSpPr>
      <p:sp>
        <p:nvSpPr>
          <p:cNvPr id="1158" name="Google Shape;1158;p6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9" name="Google Shape;1159;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61" name="Google Shape;1161;p6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62" name="Google Shape;1162;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3" name="Google Shape;1163;p6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4" name="Google Shape;1164;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5" name="Google Shape;1165;p6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6" name="Google Shape;1166;p6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167"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0" name="Google Shape;1170;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71" name="Google Shape;1171;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2" name="Google Shape;1172;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4" name="Google Shape;1174;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7" name="Google Shape;1187;p7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7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2" name="Google Shape;1192;p7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7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194"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7" name="Google Shape;1197;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8" name="Google Shape;1198;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9" name="Google Shape;1199;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1" name="Google Shape;1201;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4" name="Google Shape;1214;p7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9" name="Google Shape;1219;p7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0" name="Google Shape;1220;p7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4" name="Google Shape;1224;p7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1226"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9" name="Google Shape;1229;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30" name="Google Shape;1230;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31" name="Google Shape;1231;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33" name="Google Shape;1233;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7" name="Google Shape;1237;p7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8" name="Google Shape;1238;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8" name="Google Shape;1258;p7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9" name="Google Shape;1259;p7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0" name="Google Shape;1260;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1" name="Google Shape;1261;p7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7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1263"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6" name="Google Shape;1266;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7" name="Google Shape;1267;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8" name="Google Shape;1268;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70" name="Google Shape;1270;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4" name="Google Shape;1274;p7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5" name="Google Shape;1275;p7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7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7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7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5" name="Google Shape;1295;p7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6" name="Google Shape;1296;p7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7" name="Google Shape;1297;p7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8" name="Google Shape;1298;p7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7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1300"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3" name="Google Shape;1303;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4" name="Google Shape;1304;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5" name="Google Shape;1305;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7" name="Google Shape;1307;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1" name="Google Shape;1311;p7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2" name="Google Shape;1312;p7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6" name="Google Shape;1316;p7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7" name="Google Shape;1317;p7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1" name="Google Shape;1321;p7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2" name="Google Shape;1322;p7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6" name="Google Shape;1326;p7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7" name="Google Shape;1327;p7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1" name="Google Shape;1331;p7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2" name="Google Shape;1332;p7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6" name="Google Shape;1336;p7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7" name="Google Shape;1337;p7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1" name="Google Shape;1341;p7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1342" name="Shape 1342"/>
        <p:cNvGrpSpPr/>
        <p:nvPr/>
      </p:nvGrpSpPr>
      <p:grpSpPr>
        <a:xfrm>
          <a:off x="0" y="0"/>
          <a:ext cx="0" cy="0"/>
          <a:chOff x="0" y="0"/>
          <a:chExt cx="0" cy="0"/>
        </a:xfrm>
      </p:grpSpPr>
      <p:sp>
        <p:nvSpPr>
          <p:cNvPr id="1343" name="Google Shape;1343;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4" name="Google Shape;1344;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5" name="Google Shape;1345;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6" name="Google Shape;1346;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8" name="Google Shape;1348;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9" name="Google Shape;1349;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3" name="Google Shape;1353;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4" name="Google Shape;1354;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8" name="Google Shape;1358;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9" name="Google Shape;1359;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3" name="Google Shape;1363;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4" name="Google Shape;1364;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8" name="Google Shape;1368;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9" name="Google Shape;1369;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3" name="Google Shape;1373;p7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4" name="Google Shape;1374;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8" name="Google Shape;1378;p7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9" name="Google Shape;1379;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3" name="Google Shape;1383;p7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4" name="Google Shape;1384;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8" name="Google Shape;1388;p7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1389" name="Shape 1389"/>
        <p:cNvGrpSpPr/>
        <p:nvPr/>
      </p:nvGrpSpPr>
      <p:grpSpPr>
        <a:xfrm>
          <a:off x="0" y="0"/>
          <a:ext cx="0" cy="0"/>
          <a:chOff x="0" y="0"/>
          <a:chExt cx="0" cy="0"/>
        </a:xfrm>
      </p:grpSpPr>
      <p:sp>
        <p:nvSpPr>
          <p:cNvPr id="1390" name="Google Shape;1390;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1" name="Google Shape;1391;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2" name="Google Shape;1392;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93" name="Google Shape;1393;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5" name="Google Shape;1395;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6" name="Google Shape;1396;p7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0" name="Google Shape;1400;p7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1" name="Google Shape;1401;p7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5" name="Google Shape;1405;p7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6" name="Google Shape;1406;p7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0" name="Google Shape;1410;p7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1" name="Google Shape;1411;p7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5" name="Google Shape;1415;p7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6" name="Google Shape;1416;p7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0" name="Google Shape;1420;p7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1" name="Google Shape;1421;p7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5" name="Google Shape;1425;p7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6" name="Google Shape;1426;p7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0" name="Google Shape;1430;p7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1" name="Google Shape;1431;p7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7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1436" name="Shape 1436"/>
        <p:cNvGrpSpPr/>
        <p:nvPr/>
      </p:nvGrpSpPr>
      <p:grpSpPr>
        <a:xfrm>
          <a:off x="0" y="0"/>
          <a:ext cx="0" cy="0"/>
          <a:chOff x="0" y="0"/>
          <a:chExt cx="0" cy="0"/>
        </a:xfrm>
      </p:grpSpPr>
      <p:sp>
        <p:nvSpPr>
          <p:cNvPr id="1437" name="Google Shape;1437;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8" name="Google Shape;1438;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9" name="Google Shape;1439;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40" name="Google Shape;144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42" name="Google Shape;1442;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6" name="Google Shape;1446;p7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8" name="Google Shape;1448;p77"/>
          <p:cNvGrpSpPr/>
          <p:nvPr/>
        </p:nvGrpSpPr>
        <p:grpSpPr>
          <a:xfrm>
            <a:off x="3228956" y="1345103"/>
            <a:ext cx="533372" cy="533480"/>
            <a:chOff x="457200" y="1378813"/>
            <a:chExt cx="695400" cy="695450"/>
          </a:xfrm>
        </p:grpSpPr>
        <p:sp>
          <p:nvSpPr>
            <p:cNvPr id="1449" name="Google Shape;1449;p7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1" name="Google Shape;1451;p7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6" name="Google Shape;1456;p7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1458"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2" name="Google Shape;1462;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63" name="Google Shape;1463;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4" name="Google Shape;1464;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6" name="Google Shape;1466;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0" name="Google Shape;1470;p7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1" name="Google Shape;1471;p7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2" name="Google Shape;1472;p7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6" name="Google Shape;1476;p7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7" name="Google Shape;1477;p7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1478" name="Shape 1478"/>
        <p:cNvGrpSpPr/>
        <p:nvPr/>
      </p:nvGrpSpPr>
      <p:grpSpPr>
        <a:xfrm>
          <a:off x="0" y="0"/>
          <a:ext cx="0" cy="0"/>
          <a:chOff x="0" y="0"/>
          <a:chExt cx="0" cy="0"/>
        </a:xfrm>
      </p:grpSpPr>
      <p:sp>
        <p:nvSpPr>
          <p:cNvPr id="1479" name="Google Shape;1479;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0" name="Google Shape;1480;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1" name="Google Shape;1481;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82" name="Google Shape;1482;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4" name="Google Shape;1484;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5" name="Google Shape;1485;p7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1" name="Google Shape;1501;p7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502" name="Google Shape;1502;p7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3" name="Google Shape;1503;p7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7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1505"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8" name="Google Shape;1508;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9" name="Google Shape;1509;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0" name="Google Shape;1510;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12" name="Google Shape;1512;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3" name="Google Shape;1513;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8" name="Google Shape;1518;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9" name="Google Shape;1519;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20" name="Google Shape;1520;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1524"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7" name="Google Shape;1527;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8" name="Google Shape;1528;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9" name="Google Shape;1529;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31" name="Google Shape;1531;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2" name="Google Shape;1532;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7" name="Google Shape;1537;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8" name="Google Shape;1538;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9" name="Google Shape;1539;p8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1543"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6" name="Google Shape;1546;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7" name="Google Shape;1547;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8" name="Google Shape;1548;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0" name="Google Shape;1550;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1" name="Google Shape;1551;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6" name="Google Shape;1556;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7" name="Google Shape;1557;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8" name="Google Shape;1558;p8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1562"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5" name="Google Shape;1565;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6" name="Google Shape;1566;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7" name="Google Shape;1567;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9" name="Google Shape;1569;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0" name="Google Shape;1570;p8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8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5" name="Google Shape;1575;p8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6" name="Google Shape;1576;p8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7" name="Google Shape;1577;p8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158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4" name="Google Shape;1584;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5" name="Google Shape;1585;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6" name="Google Shape;1586;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8" name="Google Shape;1588;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9" name="Google Shape;1589;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4" name="Google Shape;1594;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5" name="Google Shape;1595;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6" name="Google Shape;1596;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8" name="Google Shape;1598;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1603"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6" name="Google Shape;1606;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7" name="Google Shape;1607;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8" name="Google Shape;1608;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0" name="Google Shape;1610;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1" name="Google Shape;1611;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2" name="Google Shape;1612;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6" name="Google Shape;1616;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7" name="Google Shape;1617;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8" name="Google Shape;1618;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20" name="Google Shape;1620;p8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1625"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8" name="Google Shape;1628;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9" name="Google Shape;1629;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30" name="Google Shape;1630;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32" name="Google Shape;1632;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3" name="Google Shape;1633;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8" name="Google Shape;1638;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9" name="Google Shape;1639;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0" name="Google Shape;1640;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42" name="Google Shape;1642;p8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1647"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0" name="Google Shape;1650;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51" name="Google Shape;1651;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52" name="Google Shape;1652;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4" name="Google Shape;1654;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5" name="Google Shape;1655;p8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8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0" name="Google Shape;1660;p8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1" name="Google Shape;1661;p8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2" name="Google Shape;1662;p8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4" name="Google Shape;1664;p8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1669"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2" name="Google Shape;1672;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73" name="Google Shape;1673;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4" name="Google Shape;1674;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6" name="Google Shape;1676;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7" name="Google Shape;1677;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8" name="Google Shape;1678;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4" name="Google Shape;1684;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5" name="Google Shape;1685;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6" name="Google Shape;1686;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7" name="Google Shape;1687;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8" name="Google Shape;1688;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1694"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7" name="Google Shape;1697;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8" name="Google Shape;1698;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9" name="Google Shape;1699;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01" name="Google Shape;1701;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2" name="Google Shape;1702;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3" name="Google Shape;1703;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9" name="Google Shape;1709;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0" name="Google Shape;1710;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1" name="Google Shape;1711;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2" name="Google Shape;1712;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13" name="Google Shape;1713;p8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1719"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2" name="Google Shape;1722;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23" name="Google Shape;1723;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4" name="Google Shape;1724;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6" name="Google Shape;1726;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7" name="Google Shape;1727;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8" name="Google Shape;1728;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4" name="Google Shape;1734;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5" name="Google Shape;1735;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6" name="Google Shape;1736;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7" name="Google Shape;1737;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8" name="Google Shape;1738;p9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1744"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7" name="Google Shape;1747;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8" name="Google Shape;1748;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9" name="Google Shape;1749;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51" name="Google Shape;1751;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2" name="Google Shape;1752;p9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3" name="Google Shape;1753;p9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9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9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9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9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9" name="Google Shape;1759;p9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0" name="Google Shape;1760;p9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1" name="Google Shape;1761;p9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2" name="Google Shape;1762;p9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63" name="Google Shape;1763;p9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1769"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2" name="Google Shape;1772;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73" name="Google Shape;1773;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4" name="Google Shape;1774;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6" name="Google Shape;1776;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7" name="Google Shape;1777;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2" name="Google Shape;1782;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6" name="Google Shape;1786;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8" name="Google Shape;1788;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90" name="Google Shape;1790;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1797"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0" name="Google Shape;1800;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01" name="Google Shape;1801;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02" name="Google Shape;1802;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4" name="Google Shape;1804;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5" name="Google Shape;1805;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2" name="Google Shape;1812;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4" name="Google Shape;1814;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6" name="Google Shape;1816;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8" name="Google Shape;1818;p9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1825"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8" name="Google Shape;1828;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9" name="Google Shape;1829;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30" name="Google Shape;1830;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32" name="Google Shape;1832;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3" name="Google Shape;1833;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2" name="Google Shape;1842;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4" name="Google Shape;1844;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6" name="Google Shape;1846;p9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1853"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6" name="Google Shape;1856;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7" name="Google Shape;1857;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8" name="Google Shape;1858;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60" name="Google Shape;1860;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1" name="Google Shape;1861;p9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9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9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9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0" name="Google Shape;1870;p9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9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2" name="Google Shape;1872;p9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9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4" name="Google Shape;1874;p9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1881" name="Shape 1881"/>
        <p:cNvGrpSpPr/>
        <p:nvPr/>
      </p:nvGrpSpPr>
      <p:grpSpPr>
        <a:xfrm>
          <a:off x="0" y="0"/>
          <a:ext cx="0" cy="0"/>
          <a:chOff x="0" y="0"/>
          <a:chExt cx="0" cy="0"/>
        </a:xfrm>
      </p:grpSpPr>
      <p:sp>
        <p:nvSpPr>
          <p:cNvPr id="1882" name="Google Shape;1882;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3" name="Google Shape;1883;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4" name="Google Shape;1884;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5" name="Google Shape;1885;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7" name="Google Shape;1887;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0" name="Google Shape;1900;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2" name="Google Shape;1902;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4" name="Google Shape;1904;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1912" name="Shape 1912"/>
        <p:cNvGrpSpPr/>
        <p:nvPr/>
      </p:nvGrpSpPr>
      <p:grpSpPr>
        <a:xfrm>
          <a:off x="0" y="0"/>
          <a:ext cx="0" cy="0"/>
          <a:chOff x="0" y="0"/>
          <a:chExt cx="0" cy="0"/>
        </a:xfrm>
      </p:grpSpPr>
      <p:sp>
        <p:nvSpPr>
          <p:cNvPr id="1913" name="Google Shape;1913;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4" name="Google Shape;1914;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5" name="Google Shape;1915;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6" name="Google Shape;1916;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8" name="Google Shape;1918;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1" name="Google Shape;1931;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3" name="Google Shape;1933;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5" name="Google Shape;1935;p9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1943" name="Shape 1943"/>
        <p:cNvGrpSpPr/>
        <p:nvPr/>
      </p:nvGrpSpPr>
      <p:grpSpPr>
        <a:xfrm>
          <a:off x="0" y="0"/>
          <a:ext cx="0" cy="0"/>
          <a:chOff x="0" y="0"/>
          <a:chExt cx="0" cy="0"/>
        </a:xfrm>
      </p:grpSpPr>
      <p:sp>
        <p:nvSpPr>
          <p:cNvPr id="1944" name="Google Shape;1944;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5" name="Google Shape;1945;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6" name="Google Shape;1946;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7" name="Google Shape;1947;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9" name="Google Shape;1949;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2" name="Google Shape;1962;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4" name="Google Shape;1964;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6" name="Google Shape;1966;p9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974" name="Shape 1974"/>
        <p:cNvGrpSpPr/>
        <p:nvPr/>
      </p:nvGrpSpPr>
      <p:grpSpPr>
        <a:xfrm>
          <a:off x="0" y="0"/>
          <a:ext cx="0" cy="0"/>
          <a:chOff x="0" y="0"/>
          <a:chExt cx="0" cy="0"/>
        </a:xfrm>
      </p:grpSpPr>
      <p:sp>
        <p:nvSpPr>
          <p:cNvPr id="1975" name="Google Shape;1975;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6" name="Google Shape;1976;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7" name="Google Shape;1977;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8" name="Google Shape;1978;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80" name="Google Shape;1980;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9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9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9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9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9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9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3" name="Google Shape;1993;p9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9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5" name="Google Shape;1995;p9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9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7" name="Google Shape;1997;p9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2005"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7" name="Google Shape;2007;p10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8" name="Google Shape;2008;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9" name="Google Shape;2009;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2013" name="Shape 2013"/>
        <p:cNvGrpSpPr/>
        <p:nvPr/>
      </p:nvGrpSpPr>
      <p:grpSpPr>
        <a:xfrm>
          <a:off x="0" y="0"/>
          <a:ext cx="0" cy="0"/>
          <a:chOff x="0" y="0"/>
          <a:chExt cx="0" cy="0"/>
        </a:xfrm>
      </p:grpSpPr>
      <p:pic>
        <p:nvPicPr>
          <p:cNvPr id="2014" name="Google Shape;2014;p10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5" name="Google Shape;2015;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6" name="Google Shape;2016;p1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7" name="Google Shape;2017;p10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8" name="Google Shape;2018;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1.xml"/><Relationship Id="rId42" Type="http://schemas.openxmlformats.org/officeDocument/2006/relationships/slideLayout" Target="../slideLayouts/slideLayout93.xml"/><Relationship Id="rId41" Type="http://schemas.openxmlformats.org/officeDocument/2006/relationships/slideLayout" Target="../slideLayouts/slideLayout92.xml"/><Relationship Id="rId44" Type="http://schemas.openxmlformats.org/officeDocument/2006/relationships/slideLayout" Target="../slideLayouts/slideLayout95.xml"/><Relationship Id="rId43" Type="http://schemas.openxmlformats.org/officeDocument/2006/relationships/slideLayout" Target="../slideLayouts/slideLayout94.xml"/><Relationship Id="rId46" Type="http://schemas.openxmlformats.org/officeDocument/2006/relationships/slideLayout" Target="../slideLayouts/slideLayout97.xml"/><Relationship Id="rId45" Type="http://schemas.openxmlformats.org/officeDocument/2006/relationships/slideLayout" Target="../slideLayouts/slideLayout96.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48" Type="http://schemas.openxmlformats.org/officeDocument/2006/relationships/slideLayout" Target="../slideLayouts/slideLayout99.xml"/><Relationship Id="rId47" Type="http://schemas.openxmlformats.org/officeDocument/2006/relationships/slideLayout" Target="../slideLayouts/slideLayout98.xml"/><Relationship Id="rId49" Type="http://schemas.openxmlformats.org/officeDocument/2006/relationships/slideLayout" Target="../slideLayouts/slideLayout10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31" Type="http://schemas.openxmlformats.org/officeDocument/2006/relationships/slideLayout" Target="../slideLayouts/slideLayout82.xml"/><Relationship Id="rId30" Type="http://schemas.openxmlformats.org/officeDocument/2006/relationships/slideLayout" Target="../slideLayouts/slideLayout81.xml"/><Relationship Id="rId33" Type="http://schemas.openxmlformats.org/officeDocument/2006/relationships/slideLayout" Target="../slideLayouts/slideLayout84.xml"/><Relationship Id="rId32" Type="http://schemas.openxmlformats.org/officeDocument/2006/relationships/slideLayout" Target="../slideLayouts/slideLayout83.xml"/><Relationship Id="rId35" Type="http://schemas.openxmlformats.org/officeDocument/2006/relationships/slideLayout" Target="../slideLayouts/slideLayout86.xml"/><Relationship Id="rId34" Type="http://schemas.openxmlformats.org/officeDocument/2006/relationships/slideLayout" Target="../slideLayouts/slideLayout85.xml"/><Relationship Id="rId37" Type="http://schemas.openxmlformats.org/officeDocument/2006/relationships/slideLayout" Target="../slideLayouts/slideLayout88.xml"/><Relationship Id="rId36" Type="http://schemas.openxmlformats.org/officeDocument/2006/relationships/slideLayout" Target="../slideLayouts/slideLayout87.xml"/><Relationship Id="rId39" Type="http://schemas.openxmlformats.org/officeDocument/2006/relationships/slideLayout" Target="../slideLayouts/slideLayout90.xml"/><Relationship Id="rId38" Type="http://schemas.openxmlformats.org/officeDocument/2006/relationships/slideLayout" Target="../slideLayouts/slideLayout89.xml"/><Relationship Id="rId20" Type="http://schemas.openxmlformats.org/officeDocument/2006/relationships/slideLayout" Target="../slideLayouts/slideLayout71.xml"/><Relationship Id="rId22" Type="http://schemas.openxmlformats.org/officeDocument/2006/relationships/slideLayout" Target="../slideLayouts/slideLayout73.xml"/><Relationship Id="rId21" Type="http://schemas.openxmlformats.org/officeDocument/2006/relationships/slideLayout" Target="../slideLayouts/slideLayout72.xml"/><Relationship Id="rId24" Type="http://schemas.openxmlformats.org/officeDocument/2006/relationships/slideLayout" Target="../slideLayouts/slideLayout75.xml"/><Relationship Id="rId23" Type="http://schemas.openxmlformats.org/officeDocument/2006/relationships/slideLayout" Target="../slideLayouts/slideLayout74.xml"/><Relationship Id="rId26" Type="http://schemas.openxmlformats.org/officeDocument/2006/relationships/slideLayout" Target="../slideLayouts/slideLayout77.xml"/><Relationship Id="rId25" Type="http://schemas.openxmlformats.org/officeDocument/2006/relationships/slideLayout" Target="../slideLayouts/slideLayout76.xml"/><Relationship Id="rId28" Type="http://schemas.openxmlformats.org/officeDocument/2006/relationships/slideLayout" Target="../slideLayouts/slideLayout79.xml"/><Relationship Id="rId27" Type="http://schemas.openxmlformats.org/officeDocument/2006/relationships/slideLayout" Target="../slideLayouts/slideLayout78.xml"/><Relationship Id="rId29" Type="http://schemas.openxmlformats.org/officeDocument/2006/relationships/slideLayout" Target="../slideLayouts/slideLayout80.xml"/><Relationship Id="rId51" Type="http://schemas.openxmlformats.org/officeDocument/2006/relationships/theme" Target="../theme/theme1.xml"/><Relationship Id="rId50" Type="http://schemas.openxmlformats.org/officeDocument/2006/relationships/slideLayout" Target="../slideLayouts/slideLayout101.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7" Type="http://schemas.openxmlformats.org/officeDocument/2006/relationships/slideLayout" Target="../slideLayouts/slideLayout68.xml"/><Relationship Id="rId16" Type="http://schemas.openxmlformats.org/officeDocument/2006/relationships/slideLayout" Target="../slideLayouts/slideLayout67.xml"/><Relationship Id="rId19" Type="http://schemas.openxmlformats.org/officeDocument/2006/relationships/slideLayout" Target="../slideLayouts/slideLayout70.xml"/><Relationship Id="rId18"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19" name="Shape 1019"/>
        <p:cNvGrpSpPr/>
        <p:nvPr/>
      </p:nvGrpSpPr>
      <p:grpSpPr>
        <a:xfrm>
          <a:off x="0" y="0"/>
          <a:ext cx="0" cy="0"/>
          <a:chOff x="0" y="0"/>
          <a:chExt cx="0" cy="0"/>
        </a:xfrm>
      </p:grpSpPr>
      <p:sp>
        <p:nvSpPr>
          <p:cNvPr id="1020" name="Google Shape;1020;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0.xml"/><Relationship Id="rId3" Type="http://schemas.openxmlformats.org/officeDocument/2006/relationships/image" Target="../media/image20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2.xml"/><Relationship Id="rId3" Type="http://schemas.openxmlformats.org/officeDocument/2006/relationships/image" Target="../media/image20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9.xml"/><Relationship Id="rId3" Type="http://schemas.openxmlformats.org/officeDocument/2006/relationships/image" Target="../media/image20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xml"/><Relationship Id="rId3" Type="http://schemas.openxmlformats.org/officeDocument/2006/relationships/image" Target="../media/image20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2" name="Shape 2032"/>
        <p:cNvGrpSpPr/>
        <p:nvPr/>
      </p:nvGrpSpPr>
      <p:grpSpPr>
        <a:xfrm>
          <a:off x="0" y="0"/>
          <a:ext cx="0" cy="0"/>
          <a:chOff x="0" y="0"/>
          <a:chExt cx="0" cy="0"/>
        </a:xfrm>
      </p:grpSpPr>
      <p:sp>
        <p:nvSpPr>
          <p:cNvPr id="2033" name="Google Shape;2033;p104"/>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Terminal 101</a:t>
            </a:r>
            <a:r>
              <a:rPr lang="en"/>
              <a:t> Day 3</a:t>
            </a:r>
            <a:endParaRPr/>
          </a:p>
        </p:txBody>
      </p:sp>
      <p:sp>
        <p:nvSpPr>
          <p:cNvPr id="2034" name="Google Shape;2034;p104"/>
          <p:cNvSpPr txBox="1"/>
          <p:nvPr>
            <p:ph idx="2" type="title"/>
          </p:nvPr>
        </p:nvSpPr>
        <p:spPr>
          <a:xfrm>
            <a:off x="274350" y="18396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Undercover Unix</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0" name="Shape 2100"/>
        <p:cNvGrpSpPr/>
        <p:nvPr/>
      </p:nvGrpSpPr>
      <p:grpSpPr>
        <a:xfrm>
          <a:off x="0" y="0"/>
          <a:ext cx="0" cy="0"/>
          <a:chOff x="0" y="0"/>
          <a:chExt cx="0" cy="0"/>
        </a:xfrm>
      </p:grpSpPr>
      <p:sp>
        <p:nvSpPr>
          <p:cNvPr id="2101" name="Google Shape;2101;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My First Shell Script</a:t>
            </a:r>
            <a:endParaRPr/>
          </a:p>
        </p:txBody>
      </p:sp>
      <p:sp>
        <p:nvSpPr>
          <p:cNvPr id="2102" name="Google Shape;2102;p11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a:t>
            </a:r>
            <a:endParaRPr/>
          </a:p>
        </p:txBody>
      </p:sp>
      <p:sp>
        <p:nvSpPr>
          <p:cNvPr id="2103" name="Google Shape;2103;p113"/>
          <p:cNvSpPr txBox="1"/>
          <p:nvPr>
            <p:ph idx="2" type="body"/>
          </p:nvPr>
        </p:nvSpPr>
        <p:spPr>
          <a:xfrm>
            <a:off x="0" y="1085675"/>
            <a:ext cx="8491500" cy="3199200"/>
          </a:xfrm>
          <a:prstGeom prst="rect">
            <a:avLst/>
          </a:prstGeom>
        </p:spPr>
        <p:txBody>
          <a:bodyPr anchorCtr="0" anchor="t" bIns="914400" lIns="457200" spcFirstLastPara="1" rIns="457200" wrap="square" tIns="0">
            <a:noAutofit/>
          </a:bodyPr>
          <a:lstStyle/>
          <a:p>
            <a:pPr indent="0" lvl="0" marL="0" rtl="0" algn="l">
              <a:lnSpc>
                <a:spcPct val="113000"/>
              </a:lnSpc>
              <a:spcBef>
                <a:spcPts val="0"/>
              </a:spcBef>
              <a:spcAft>
                <a:spcPts val="0"/>
              </a:spcAft>
              <a:buNone/>
            </a:pPr>
            <a:r>
              <a:rPr lang="en">
                <a:solidFill>
                  <a:srgbClr val="24292E"/>
                </a:solidFill>
              </a:rPr>
              <a:t>Create a shell script which accomplishes the following actions:</a:t>
            </a:r>
            <a:endParaRPr>
              <a:solidFill>
                <a:srgbClr val="24292E"/>
              </a:solidFill>
            </a:endParaRPr>
          </a:p>
          <a:p>
            <a:pPr indent="-317500" lvl="0" marL="457200" rtl="0" algn="l">
              <a:lnSpc>
                <a:spcPct val="113000"/>
              </a:lnSpc>
              <a:spcBef>
                <a:spcPts val="1000"/>
              </a:spcBef>
              <a:spcAft>
                <a:spcPts val="0"/>
              </a:spcAft>
              <a:buClr>
                <a:srgbClr val="24292E"/>
              </a:buClr>
              <a:buSzPts val="1400"/>
              <a:buFont typeface="Roboto"/>
              <a:buChar char="●"/>
            </a:pPr>
            <a:r>
              <a:rPr lang="en">
                <a:solidFill>
                  <a:srgbClr val="24292E"/>
                </a:solidFill>
              </a:rPr>
              <a:t>Creates a folder called Summary.</a:t>
            </a:r>
            <a:endParaRPr>
              <a:solidFill>
                <a:srgbClr val="24292E"/>
              </a:solidFill>
            </a:endParaRPr>
          </a:p>
          <a:p>
            <a:pPr indent="-317500" lvl="0" marL="457200" rtl="0" algn="l">
              <a:lnSpc>
                <a:spcPct val="113000"/>
              </a:lnSpc>
              <a:spcBef>
                <a:spcPts val="1000"/>
              </a:spcBef>
              <a:spcAft>
                <a:spcPts val="0"/>
              </a:spcAft>
              <a:buClr>
                <a:srgbClr val="24292E"/>
              </a:buClr>
              <a:buSzPts val="1400"/>
              <a:buFont typeface="Roboto"/>
              <a:buChar char="●"/>
            </a:pPr>
            <a:r>
              <a:rPr lang="en">
                <a:solidFill>
                  <a:srgbClr val="24292E"/>
                </a:solidFill>
              </a:rPr>
              <a:t>Combines all files in the Files folder provided into a single file called </a:t>
            </a:r>
            <a:r>
              <a:rPr lang="en">
                <a:solidFill>
                  <a:srgbClr val="24292E"/>
                </a:solidFill>
                <a:latin typeface="Roboto Mono"/>
                <a:ea typeface="Roboto Mono"/>
                <a:cs typeface="Roboto Mono"/>
                <a:sym typeface="Roboto Mono"/>
              </a:rPr>
              <a:t>MySummary.txt.</a:t>
            </a:r>
            <a:endParaRPr>
              <a:solidFill>
                <a:srgbClr val="24292E"/>
              </a:solidFill>
              <a:latin typeface="Roboto Mono"/>
              <a:ea typeface="Roboto Mono"/>
              <a:cs typeface="Roboto Mono"/>
              <a:sym typeface="Roboto Mono"/>
            </a:endParaRPr>
          </a:p>
          <a:p>
            <a:pPr indent="-317500" lvl="0" marL="457200" rtl="0" algn="l">
              <a:lnSpc>
                <a:spcPct val="113000"/>
              </a:lnSpc>
              <a:spcBef>
                <a:spcPts val="1000"/>
              </a:spcBef>
              <a:spcAft>
                <a:spcPts val="0"/>
              </a:spcAft>
              <a:buClr>
                <a:srgbClr val="24292E"/>
              </a:buClr>
              <a:buSzPts val="1400"/>
              <a:buFont typeface="Roboto"/>
              <a:buChar char="●"/>
            </a:pPr>
            <a:r>
              <a:rPr lang="en">
                <a:solidFill>
                  <a:srgbClr val="24292E"/>
                </a:solidFill>
              </a:rPr>
              <a:t>Moves the </a:t>
            </a:r>
            <a:r>
              <a:rPr lang="en">
                <a:solidFill>
                  <a:srgbClr val="24292E"/>
                </a:solidFill>
                <a:latin typeface="Roboto Mono"/>
                <a:ea typeface="Roboto Mono"/>
                <a:cs typeface="Roboto Mono"/>
                <a:sym typeface="Roboto Mono"/>
              </a:rPr>
              <a:t>MySummary.txt</a:t>
            </a:r>
            <a:r>
              <a:rPr lang="en">
                <a:solidFill>
                  <a:srgbClr val="24292E"/>
                </a:solidFill>
              </a:rPr>
              <a:t> file into the Summary folder.</a:t>
            </a:r>
            <a:endParaRPr>
              <a:solidFill>
                <a:srgbClr val="24292E"/>
              </a:solidFill>
            </a:endParaRPr>
          </a:p>
          <a:p>
            <a:pPr indent="-317500" lvl="0" marL="457200" rtl="0" algn="l">
              <a:lnSpc>
                <a:spcPct val="113000"/>
              </a:lnSpc>
              <a:spcBef>
                <a:spcPts val="1000"/>
              </a:spcBef>
              <a:spcAft>
                <a:spcPts val="0"/>
              </a:spcAft>
              <a:buClr>
                <a:srgbClr val="24292E"/>
              </a:buClr>
              <a:buSzPts val="1400"/>
              <a:buFont typeface="Roboto"/>
              <a:buChar char="●"/>
            </a:pPr>
            <a:r>
              <a:rPr lang="en">
                <a:solidFill>
                  <a:srgbClr val="24292E"/>
                </a:solidFill>
              </a:rPr>
              <a:t>Previews the first ten lines of content.</a:t>
            </a:r>
            <a:endParaRPr>
              <a:solidFill>
                <a:srgbClr val="24292E"/>
              </a:solidFill>
            </a:endParaRPr>
          </a:p>
          <a:p>
            <a:pPr indent="0" lvl="0" marL="0" rtl="0" algn="l">
              <a:lnSpc>
                <a:spcPct val="113000"/>
              </a:lnSpc>
              <a:spcBef>
                <a:spcPts val="1000"/>
              </a:spcBef>
              <a:spcAft>
                <a:spcPts val="0"/>
              </a:spcAft>
              <a:buNone/>
            </a:pPr>
            <a:r>
              <a:rPr lang="en">
                <a:solidFill>
                  <a:srgbClr val="24292E"/>
                </a:solidFill>
              </a:rPr>
              <a:t>Run the shell script.</a:t>
            </a:r>
            <a:endParaRPr>
              <a:solidFill>
                <a:srgbClr val="24292E"/>
              </a:solidFill>
            </a:endParaRPr>
          </a:p>
          <a:p>
            <a:pPr indent="0" lvl="0" marL="0" rtl="0" algn="l">
              <a:lnSpc>
                <a:spcPct val="113000"/>
              </a:lnSpc>
              <a:spcBef>
                <a:spcPts val="1000"/>
              </a:spcBef>
              <a:spcAft>
                <a:spcPts val="0"/>
              </a:spcAft>
              <a:buNone/>
            </a:pPr>
            <a:r>
              <a:rPr lang="en">
                <a:solidFill>
                  <a:srgbClr val="24292E"/>
                </a:solidFill>
              </a:rPr>
              <a:t>Hints:</a:t>
            </a:r>
            <a:endParaRPr>
              <a:solidFill>
                <a:srgbClr val="24292E"/>
              </a:solidFill>
            </a:endParaRPr>
          </a:p>
          <a:p>
            <a:pPr indent="-317500" lvl="0" marL="457200" rtl="0" algn="l">
              <a:lnSpc>
                <a:spcPct val="113000"/>
              </a:lnSpc>
              <a:spcBef>
                <a:spcPts val="1000"/>
              </a:spcBef>
              <a:spcAft>
                <a:spcPts val="0"/>
              </a:spcAft>
              <a:buClr>
                <a:srgbClr val="24292E"/>
              </a:buClr>
              <a:buSzPts val="1400"/>
              <a:buFont typeface="Arial"/>
              <a:buChar char="●"/>
            </a:pPr>
            <a:r>
              <a:rPr lang="en">
                <a:solidFill>
                  <a:srgbClr val="24292E"/>
                </a:solidFill>
              </a:rPr>
              <a:t>To start you will first need to create a file. Use the terminal and type</a:t>
            </a:r>
            <a:r>
              <a:rPr lang="en">
                <a:solidFill>
                  <a:srgbClr val="24292E"/>
                </a:solidFill>
                <a:latin typeface="Roboto Mono"/>
                <a:ea typeface="Roboto Mono"/>
                <a:cs typeface="Roboto Mono"/>
                <a:sym typeface="Roboto Mono"/>
              </a:rPr>
              <a:t> touch script.sh.</a:t>
            </a:r>
            <a:endParaRPr>
              <a:solidFill>
                <a:srgbClr val="24292E"/>
              </a:solidFill>
              <a:latin typeface="Roboto Mono"/>
              <a:ea typeface="Roboto Mono"/>
              <a:cs typeface="Roboto Mono"/>
              <a:sym typeface="Roboto Mono"/>
            </a:endParaRPr>
          </a:p>
          <a:p>
            <a:pPr indent="-317500" lvl="0" marL="457200" rtl="0" algn="l">
              <a:lnSpc>
                <a:spcPct val="113000"/>
              </a:lnSpc>
              <a:spcBef>
                <a:spcPts val="1000"/>
              </a:spcBef>
              <a:spcAft>
                <a:spcPts val="0"/>
              </a:spcAft>
              <a:buClr>
                <a:srgbClr val="24292E"/>
              </a:buClr>
              <a:buSzPts val="1400"/>
              <a:buFont typeface="Roboto"/>
              <a:buChar char="●"/>
            </a:pPr>
            <a:r>
              <a:rPr lang="en">
                <a:solidFill>
                  <a:srgbClr val="24292E"/>
                </a:solidFill>
              </a:rPr>
              <a:t>Consider testing the individual commands of your shell script in the command line. And then copy and paste into the shell script. Start where you feel comfortable before transitioning to what's new.</a:t>
            </a:r>
            <a:endParaRPr>
              <a:solidFill>
                <a:srgbClr val="24292E"/>
              </a:solidFill>
            </a:endParaRPr>
          </a:p>
          <a:p>
            <a:pPr indent="0" lvl="0" marL="0" rtl="0" algn="l">
              <a:lnSpc>
                <a:spcPct val="113000"/>
              </a:lnSpc>
              <a:spcBef>
                <a:spcPts val="1000"/>
              </a:spcBef>
              <a:spcAft>
                <a:spcPts val="1000"/>
              </a:spcAft>
              <a:buNone/>
            </a:pPr>
            <a:r>
              <a:t/>
            </a:r>
            <a:endParaRPr/>
          </a:p>
        </p:txBody>
      </p:sp>
      <p:sp>
        <p:nvSpPr>
          <p:cNvPr id="2104" name="Google Shape;2104;p113"/>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8" name="Shape 2108"/>
        <p:cNvGrpSpPr/>
        <p:nvPr/>
      </p:nvGrpSpPr>
      <p:grpSpPr>
        <a:xfrm>
          <a:off x="0" y="0"/>
          <a:ext cx="0" cy="0"/>
          <a:chOff x="0" y="0"/>
          <a:chExt cx="0" cy="0"/>
        </a:xfrm>
      </p:grpSpPr>
      <p:sp>
        <p:nvSpPr>
          <p:cNvPr id="2109" name="Google Shape;2109;p11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10" name="Google Shape;2110;p114"/>
          <p:cNvSpPr txBox="1"/>
          <p:nvPr/>
        </p:nvSpPr>
        <p:spPr>
          <a:xfrm>
            <a:off x="2486950" y="3678400"/>
            <a:ext cx="4207800" cy="58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My First Shell Script</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4" name="Shape 2114"/>
        <p:cNvGrpSpPr/>
        <p:nvPr/>
      </p:nvGrpSpPr>
      <p:grpSpPr>
        <a:xfrm>
          <a:off x="0" y="0"/>
          <a:ext cx="0" cy="0"/>
          <a:chOff x="0" y="0"/>
          <a:chExt cx="0" cy="0"/>
        </a:xfrm>
      </p:grpSpPr>
      <p:sp>
        <p:nvSpPr>
          <p:cNvPr id="2115" name="Google Shape;2115;p11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Learning New Commands</a:t>
            </a:r>
            <a:endParaRPr/>
          </a:p>
          <a:p>
            <a:pPr indent="0" lvl="0" marL="0" rtl="0" algn="ctr">
              <a:spcBef>
                <a:spcPts val="0"/>
              </a:spcBef>
              <a:spcAft>
                <a:spcPts val="0"/>
              </a:spcAft>
              <a:buNone/>
            </a:pPr>
            <a:r>
              <a:rPr lang="en"/>
              <a:t>a</a:t>
            </a:r>
            <a:r>
              <a:rPr lang="en"/>
              <a:t>nd </a:t>
            </a:r>
            <a:r>
              <a:rPr lang="en">
                <a:latin typeface="Roboto Mono"/>
                <a:ea typeface="Roboto Mono"/>
                <a:cs typeface="Roboto Mono"/>
                <a:sym typeface="Roboto Mono"/>
              </a:rPr>
              <a:t>echo</a:t>
            </a:r>
            <a:endParaRPr>
              <a:latin typeface="Roboto Mono"/>
              <a:ea typeface="Roboto Mono"/>
              <a:cs typeface="Roboto Mono"/>
              <a:sym typeface="Roboto Mono"/>
            </a:endParaRPr>
          </a:p>
        </p:txBody>
      </p:sp>
      <p:sp>
        <p:nvSpPr>
          <p:cNvPr id="2116" name="Google Shape;2116;p1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0" name="Shape 2120"/>
        <p:cNvGrpSpPr/>
        <p:nvPr/>
      </p:nvGrpSpPr>
      <p:grpSpPr>
        <a:xfrm>
          <a:off x="0" y="0"/>
          <a:ext cx="0" cy="0"/>
          <a:chOff x="0" y="0"/>
          <a:chExt cx="0" cy="0"/>
        </a:xfrm>
      </p:grpSpPr>
      <p:sp>
        <p:nvSpPr>
          <p:cNvPr id="2121" name="Google Shape;2121;p116"/>
          <p:cNvSpPr txBox="1"/>
          <p:nvPr>
            <p:ph type="title"/>
          </p:nvPr>
        </p:nvSpPr>
        <p:spPr>
          <a:xfrm>
            <a:off x="2553525" y="1356300"/>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400"/>
              <a:t>As security professionals, you’ll be expected to expand your knowledge set on the fly. </a:t>
            </a:r>
            <a:endParaRPr i="1" sz="2400"/>
          </a:p>
          <a:p>
            <a:pPr indent="0" lvl="0" marL="0" rtl="0" algn="l">
              <a:spcBef>
                <a:spcPts val="0"/>
              </a:spcBef>
              <a:spcAft>
                <a:spcPts val="0"/>
              </a:spcAft>
              <a:buNone/>
            </a:pPr>
            <a:r>
              <a:t/>
            </a:r>
            <a:endParaRPr i="1" sz="2400"/>
          </a:p>
          <a:p>
            <a:pPr indent="0" lvl="0" marL="0" rtl="0" algn="l">
              <a:spcBef>
                <a:spcPts val="0"/>
              </a:spcBef>
              <a:spcAft>
                <a:spcPts val="0"/>
              </a:spcAft>
              <a:buNone/>
            </a:pPr>
            <a:r>
              <a:rPr i="1" lang="en" sz="2400"/>
              <a:t>It is important to get comfortable with the process of learning new commands. </a:t>
            </a:r>
            <a:endParaRPr i="1" sz="2400"/>
          </a:p>
        </p:txBody>
      </p:sp>
      <p:sp>
        <p:nvSpPr>
          <p:cNvPr id="2122" name="Google Shape;2122;p11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6" name="Shape 2126"/>
        <p:cNvGrpSpPr/>
        <p:nvPr/>
      </p:nvGrpSpPr>
      <p:grpSpPr>
        <a:xfrm>
          <a:off x="0" y="0"/>
          <a:ext cx="0" cy="0"/>
          <a:chOff x="0" y="0"/>
          <a:chExt cx="0" cy="0"/>
        </a:xfrm>
      </p:grpSpPr>
      <p:sp>
        <p:nvSpPr>
          <p:cNvPr id="2127" name="Google Shape;2127;p1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28" name="Google Shape;2128;p117"/>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Tar Command</a:t>
            </a:r>
            <a:endParaRPr>
              <a:solidFill>
                <a:srgbClr val="F1C232"/>
              </a:solidFill>
            </a:endParaRPr>
          </a:p>
        </p:txBody>
      </p:sp>
      <p:sp>
        <p:nvSpPr>
          <p:cNvPr id="2129" name="Google Shape;2129;p117"/>
          <p:cNvSpPr txBox="1"/>
          <p:nvPr/>
        </p:nvSpPr>
        <p:spPr>
          <a:xfrm>
            <a:off x="3044850" y="803750"/>
            <a:ext cx="23073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B5394"/>
                </a:solidFill>
                <a:latin typeface="Times New Roman"/>
                <a:ea typeface="Times New Roman"/>
                <a:cs typeface="Times New Roman"/>
                <a:sym typeface="Times New Roman"/>
              </a:rPr>
              <a:t>S</a:t>
            </a:r>
            <a:r>
              <a:rPr lang="en" sz="1600">
                <a:solidFill>
                  <a:srgbClr val="CC0000"/>
                </a:solidFill>
                <a:latin typeface="Times New Roman"/>
                <a:ea typeface="Times New Roman"/>
                <a:cs typeface="Times New Roman"/>
                <a:sym typeface="Times New Roman"/>
              </a:rPr>
              <a:t>e</a:t>
            </a:r>
            <a:r>
              <a:rPr lang="en" sz="1600">
                <a:solidFill>
                  <a:srgbClr val="F1C232"/>
                </a:solidFill>
                <a:latin typeface="Times New Roman"/>
                <a:ea typeface="Times New Roman"/>
                <a:cs typeface="Times New Roman"/>
                <a:sym typeface="Times New Roman"/>
              </a:rPr>
              <a:t>a</a:t>
            </a:r>
            <a:r>
              <a:rPr lang="en" sz="1600">
                <a:solidFill>
                  <a:srgbClr val="1155CC"/>
                </a:solidFill>
                <a:latin typeface="Times New Roman"/>
                <a:ea typeface="Times New Roman"/>
                <a:cs typeface="Times New Roman"/>
                <a:sym typeface="Times New Roman"/>
              </a:rPr>
              <a:t>r</a:t>
            </a:r>
            <a:r>
              <a:rPr lang="en" sz="1600">
                <a:solidFill>
                  <a:srgbClr val="38761D"/>
                </a:solidFill>
                <a:latin typeface="Times New Roman"/>
                <a:ea typeface="Times New Roman"/>
                <a:cs typeface="Times New Roman"/>
                <a:sym typeface="Times New Roman"/>
              </a:rPr>
              <a:t>c</a:t>
            </a:r>
            <a:r>
              <a:rPr lang="en" sz="1600">
                <a:solidFill>
                  <a:srgbClr val="1155CC"/>
                </a:solidFill>
                <a:latin typeface="Times New Roman"/>
                <a:ea typeface="Times New Roman"/>
                <a:cs typeface="Times New Roman"/>
                <a:sym typeface="Times New Roman"/>
              </a:rPr>
              <a:t>h</a:t>
            </a:r>
            <a:endParaRPr sz="1600">
              <a:solidFill>
                <a:srgbClr val="1155CC"/>
              </a:solidFill>
              <a:latin typeface="Times New Roman"/>
              <a:ea typeface="Times New Roman"/>
              <a:cs typeface="Times New Roman"/>
              <a:sym typeface="Times New Roman"/>
            </a:endParaRPr>
          </a:p>
        </p:txBody>
      </p:sp>
      <p:sp>
        <p:nvSpPr>
          <p:cNvPr id="2130" name="Google Shape;2130;p117"/>
          <p:cNvSpPr txBox="1"/>
          <p:nvPr/>
        </p:nvSpPr>
        <p:spPr>
          <a:xfrm>
            <a:off x="3139500" y="1125350"/>
            <a:ext cx="2118000" cy="274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Roboto"/>
                <a:ea typeface="Roboto"/>
                <a:cs typeface="Roboto"/>
                <a:sym typeface="Roboto"/>
              </a:rPr>
              <a:t>How to tar on the command line</a:t>
            </a:r>
            <a:endParaRPr sz="11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4" name="Shape 2134"/>
        <p:cNvGrpSpPr/>
        <p:nvPr/>
      </p:nvGrpSpPr>
      <p:grpSpPr>
        <a:xfrm>
          <a:off x="0" y="0"/>
          <a:ext cx="0" cy="0"/>
          <a:chOff x="0" y="0"/>
          <a:chExt cx="0" cy="0"/>
        </a:xfrm>
      </p:grpSpPr>
      <p:sp>
        <p:nvSpPr>
          <p:cNvPr id="2135" name="Google Shape;2135;p1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36" name="Google Shape;2136;p118"/>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echo</a:t>
            </a:r>
            <a:r>
              <a:rPr lang="en">
                <a:solidFill>
                  <a:srgbClr val="F1C232"/>
                </a:solidFill>
              </a:rPr>
              <a:t> Command</a:t>
            </a:r>
            <a:endParaRPr>
              <a:solidFill>
                <a:srgbClr val="F1C232"/>
              </a:solidFill>
            </a:endParaRPr>
          </a:p>
        </p:txBody>
      </p:sp>
      <p:sp>
        <p:nvSpPr>
          <p:cNvPr id="2137" name="Google Shape;2137;p118"/>
          <p:cNvSpPr txBox="1"/>
          <p:nvPr/>
        </p:nvSpPr>
        <p:spPr>
          <a:xfrm>
            <a:off x="3044850" y="803750"/>
            <a:ext cx="23073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B5394"/>
                </a:solidFill>
                <a:latin typeface="Times New Roman"/>
                <a:ea typeface="Times New Roman"/>
                <a:cs typeface="Times New Roman"/>
                <a:sym typeface="Times New Roman"/>
              </a:rPr>
              <a:t>S</a:t>
            </a:r>
            <a:r>
              <a:rPr lang="en" sz="1600">
                <a:solidFill>
                  <a:srgbClr val="CC0000"/>
                </a:solidFill>
                <a:latin typeface="Times New Roman"/>
                <a:ea typeface="Times New Roman"/>
                <a:cs typeface="Times New Roman"/>
                <a:sym typeface="Times New Roman"/>
              </a:rPr>
              <a:t>e</a:t>
            </a:r>
            <a:r>
              <a:rPr lang="en" sz="1600">
                <a:solidFill>
                  <a:srgbClr val="F1C232"/>
                </a:solidFill>
                <a:latin typeface="Times New Roman"/>
                <a:ea typeface="Times New Roman"/>
                <a:cs typeface="Times New Roman"/>
                <a:sym typeface="Times New Roman"/>
              </a:rPr>
              <a:t>a</a:t>
            </a:r>
            <a:r>
              <a:rPr lang="en" sz="1600">
                <a:solidFill>
                  <a:srgbClr val="1155CC"/>
                </a:solidFill>
                <a:latin typeface="Times New Roman"/>
                <a:ea typeface="Times New Roman"/>
                <a:cs typeface="Times New Roman"/>
                <a:sym typeface="Times New Roman"/>
              </a:rPr>
              <a:t>r</a:t>
            </a:r>
            <a:r>
              <a:rPr lang="en" sz="1600">
                <a:solidFill>
                  <a:srgbClr val="38761D"/>
                </a:solidFill>
                <a:latin typeface="Times New Roman"/>
                <a:ea typeface="Times New Roman"/>
                <a:cs typeface="Times New Roman"/>
                <a:sym typeface="Times New Roman"/>
              </a:rPr>
              <a:t>c</a:t>
            </a:r>
            <a:r>
              <a:rPr lang="en" sz="1600">
                <a:solidFill>
                  <a:srgbClr val="1155CC"/>
                </a:solidFill>
                <a:latin typeface="Times New Roman"/>
                <a:ea typeface="Times New Roman"/>
                <a:cs typeface="Times New Roman"/>
                <a:sym typeface="Times New Roman"/>
              </a:rPr>
              <a:t>h</a:t>
            </a:r>
            <a:endParaRPr sz="1600">
              <a:solidFill>
                <a:srgbClr val="1155CC"/>
              </a:solidFill>
              <a:latin typeface="Times New Roman"/>
              <a:ea typeface="Times New Roman"/>
              <a:cs typeface="Times New Roman"/>
              <a:sym typeface="Times New Roman"/>
            </a:endParaRPr>
          </a:p>
        </p:txBody>
      </p:sp>
      <p:sp>
        <p:nvSpPr>
          <p:cNvPr id="2138" name="Google Shape;2138;p118"/>
          <p:cNvSpPr txBox="1"/>
          <p:nvPr/>
        </p:nvSpPr>
        <p:spPr>
          <a:xfrm>
            <a:off x="3139500" y="1125350"/>
            <a:ext cx="2118000" cy="274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Roboto"/>
                <a:ea typeface="Roboto"/>
                <a:cs typeface="Roboto"/>
                <a:sym typeface="Roboto"/>
              </a:rPr>
              <a:t>How to write to a file</a:t>
            </a:r>
            <a:endParaRPr sz="11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2" name="Shape 2142"/>
        <p:cNvGrpSpPr/>
        <p:nvPr/>
      </p:nvGrpSpPr>
      <p:grpSpPr>
        <a:xfrm>
          <a:off x="0" y="0"/>
          <a:ext cx="0" cy="0"/>
          <a:chOff x="0" y="0"/>
          <a:chExt cx="0" cy="0"/>
        </a:xfrm>
      </p:grpSpPr>
      <p:sp>
        <p:nvSpPr>
          <p:cNvPr id="2143" name="Google Shape;2143;p11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2144" name="Google Shape;2144;p11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45" name="Google Shape;2145;p119"/>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t>Activity: Writing to a File</a:t>
            </a:r>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800">
                <a:solidFill>
                  <a:srgbClr val="24292E"/>
                </a:solidFill>
                <a:latin typeface="Roboto Light"/>
                <a:ea typeface="Roboto Light"/>
                <a:cs typeface="Roboto Light"/>
                <a:sym typeface="Roboto Light"/>
              </a:rPr>
              <a:t>In this activity, you will use their research skills to master new Unix commands for writing and appending to files.</a:t>
            </a:r>
            <a:endParaRPr sz="1800">
              <a:solidFill>
                <a:srgbClr val="24292E"/>
              </a:solidFill>
              <a:latin typeface="Roboto Light"/>
              <a:ea typeface="Roboto Light"/>
              <a:cs typeface="Roboto Light"/>
              <a:sym typeface="Roboto Light"/>
            </a:endParaRPr>
          </a:p>
          <a:p>
            <a:pPr indent="0" lvl="0" marL="0" rtl="0" algn="l">
              <a:spcBef>
                <a:spcPts val="0"/>
              </a:spcBef>
              <a:spcAft>
                <a:spcPts val="0"/>
              </a:spcAft>
              <a:buNone/>
            </a:pPr>
            <a:r>
              <a:t/>
            </a:r>
            <a:endParaRPr sz="1400">
              <a:solidFill>
                <a:srgbClr val="24292E"/>
              </a:solidFill>
            </a:endParaRPr>
          </a:p>
          <a:p>
            <a:pPr indent="0" lvl="0" marL="0" rtl="0" algn="l">
              <a:spcBef>
                <a:spcPts val="0"/>
              </a:spcBef>
              <a:spcAft>
                <a:spcPts val="0"/>
              </a:spcAft>
              <a:buNone/>
            </a:pPr>
            <a:r>
              <a:t/>
            </a:r>
            <a:endParaRPr sz="1400">
              <a:solidFill>
                <a:srgbClr val="24292E"/>
              </a:solidFill>
            </a:endParaRPr>
          </a:p>
          <a:p>
            <a:pPr indent="0" lvl="0" marL="0" rtl="0" algn="l">
              <a:spcBef>
                <a:spcPts val="0"/>
              </a:spcBef>
              <a:spcAft>
                <a:spcPts val="0"/>
              </a:spcAft>
              <a:buNone/>
            </a:pPr>
            <a:r>
              <a:t/>
            </a:r>
            <a:endParaRPr sz="1400">
              <a:solidFill>
                <a:srgbClr val="24292E"/>
              </a:solidFill>
            </a:endParaRPr>
          </a:p>
          <a:p>
            <a:pPr indent="0" lvl="0" marL="0" rtl="0" algn="l">
              <a:spcBef>
                <a:spcPts val="0"/>
              </a:spcBef>
              <a:spcAft>
                <a:spcPts val="0"/>
              </a:spcAft>
              <a:buNone/>
            </a:pPr>
            <a:r>
              <a:t/>
            </a:r>
            <a:endParaRPr sz="1400">
              <a:solidFill>
                <a:srgbClr val="24292E"/>
              </a:solidFill>
            </a:endParaRPr>
          </a:p>
          <a:p>
            <a:pPr indent="0" lvl="0" marL="0" rtl="0" algn="l">
              <a:spcBef>
                <a:spcPts val="0"/>
              </a:spcBef>
              <a:spcAft>
                <a:spcPts val="0"/>
              </a:spcAft>
              <a:buNone/>
            </a:pPr>
            <a:r>
              <a:rPr lang="en" sz="1800">
                <a:solidFill>
                  <a:srgbClr val="24292E"/>
                </a:solidFill>
              </a:rPr>
              <a:t>Instructions sent via Slack.</a:t>
            </a:r>
            <a:endParaRPr sz="1800">
              <a:solidFill>
                <a:srgbClr val="24292E"/>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9" name="Shape 2149"/>
        <p:cNvGrpSpPr/>
        <p:nvPr/>
      </p:nvGrpSpPr>
      <p:grpSpPr>
        <a:xfrm>
          <a:off x="0" y="0"/>
          <a:ext cx="0" cy="0"/>
          <a:chOff x="0" y="0"/>
          <a:chExt cx="0" cy="0"/>
        </a:xfrm>
      </p:grpSpPr>
      <p:sp>
        <p:nvSpPr>
          <p:cNvPr id="2150" name="Google Shape;2150;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Writing to a File</a:t>
            </a:r>
            <a:endParaRPr/>
          </a:p>
        </p:txBody>
      </p:sp>
      <p:sp>
        <p:nvSpPr>
          <p:cNvPr id="2151" name="Google Shape;2151;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a:t>
            </a:r>
            <a:endParaRPr/>
          </a:p>
        </p:txBody>
      </p:sp>
      <p:sp>
        <p:nvSpPr>
          <p:cNvPr id="2152" name="Google Shape;2152;p120"/>
          <p:cNvSpPr txBox="1"/>
          <p:nvPr>
            <p:ph idx="2" type="body"/>
          </p:nvPr>
        </p:nvSpPr>
        <p:spPr>
          <a:xfrm>
            <a:off x="175" y="1284250"/>
            <a:ext cx="9144000" cy="3199200"/>
          </a:xfrm>
          <a:prstGeom prst="rect">
            <a:avLst/>
          </a:prstGeom>
        </p:spPr>
        <p:txBody>
          <a:bodyPr anchorCtr="0" anchor="t" bIns="914400" lIns="457200" spcFirstLastPara="1" rIns="457200" wrap="square" tIns="0">
            <a:noAutofit/>
          </a:bodyPr>
          <a:lstStyle/>
          <a:p>
            <a:pPr indent="0" lvl="0" marL="0" rtl="0" algn="l">
              <a:lnSpc>
                <a:spcPct val="115000"/>
              </a:lnSpc>
              <a:spcBef>
                <a:spcPts val="1200"/>
              </a:spcBef>
              <a:spcAft>
                <a:spcPts val="0"/>
              </a:spcAft>
              <a:buNone/>
            </a:pPr>
            <a:r>
              <a:rPr lang="en" sz="1800">
                <a:solidFill>
                  <a:srgbClr val="24292E"/>
                </a:solidFill>
              </a:rPr>
              <a:t>Using the Readings folder as a starting place, create a shell script that accomplishes the following:</a:t>
            </a:r>
            <a:endParaRPr sz="1800">
              <a:solidFill>
                <a:srgbClr val="24292E"/>
              </a:solidFill>
            </a:endParaRPr>
          </a:p>
          <a:p>
            <a:pPr indent="-342900" lvl="0" marL="457200" rtl="0" algn="l">
              <a:lnSpc>
                <a:spcPct val="115000"/>
              </a:lnSpc>
              <a:spcBef>
                <a:spcPts val="1200"/>
              </a:spcBef>
              <a:spcAft>
                <a:spcPts val="0"/>
              </a:spcAft>
              <a:buClr>
                <a:srgbClr val="24292E"/>
              </a:buClr>
              <a:buSzPts val="1800"/>
              <a:buFont typeface="Roboto Light"/>
              <a:buChar char="●"/>
            </a:pPr>
            <a:r>
              <a:rPr lang="en" sz="1800">
                <a:solidFill>
                  <a:srgbClr val="24292E"/>
                </a:solidFill>
                <a:latin typeface="Roboto Light"/>
                <a:ea typeface="Roboto Light"/>
                <a:cs typeface="Roboto Light"/>
                <a:sym typeface="Roboto Light"/>
              </a:rPr>
              <a:t>Create a new file called </a:t>
            </a:r>
            <a:r>
              <a:rPr lang="en" sz="1800">
                <a:solidFill>
                  <a:srgbClr val="24292E"/>
                </a:solidFill>
                <a:latin typeface="Roboto Mono Light"/>
                <a:ea typeface="Roboto Mono Light"/>
                <a:cs typeface="Roboto Mono Light"/>
                <a:sym typeface="Roboto Mono Light"/>
              </a:rPr>
              <a:t>MyFile.txt</a:t>
            </a:r>
            <a:r>
              <a:rPr lang="en" sz="1800">
                <a:solidFill>
                  <a:srgbClr val="24292E"/>
                </a:solidFill>
                <a:latin typeface="Roboto Light"/>
                <a:ea typeface="Roboto Light"/>
                <a:cs typeface="Roboto Light"/>
                <a:sym typeface="Roboto Light"/>
              </a:rPr>
              <a:t>. </a:t>
            </a:r>
            <a:endParaRPr sz="1800">
              <a:solidFill>
                <a:srgbClr val="24292E"/>
              </a:solidFill>
              <a:latin typeface="Roboto Light"/>
              <a:ea typeface="Roboto Light"/>
              <a:cs typeface="Roboto Light"/>
              <a:sym typeface="Roboto Light"/>
            </a:endParaRPr>
          </a:p>
          <a:p>
            <a:pPr indent="-342900" lvl="0" marL="457200" rtl="0" algn="l">
              <a:lnSpc>
                <a:spcPct val="115000"/>
              </a:lnSpc>
              <a:spcBef>
                <a:spcPts val="0"/>
              </a:spcBef>
              <a:spcAft>
                <a:spcPts val="0"/>
              </a:spcAft>
              <a:buClr>
                <a:srgbClr val="24292E"/>
              </a:buClr>
              <a:buSzPts val="1800"/>
              <a:buFont typeface="Roboto Light"/>
              <a:buChar char="●"/>
            </a:pPr>
            <a:r>
              <a:rPr lang="en" sz="1800">
                <a:solidFill>
                  <a:srgbClr val="24292E"/>
                </a:solidFill>
                <a:latin typeface="Roboto Light"/>
                <a:ea typeface="Roboto Light"/>
                <a:cs typeface="Roboto Light"/>
                <a:sym typeface="Roboto Light"/>
              </a:rPr>
              <a:t>In the file, add the following line of text: "Hey there! This is my sentence".</a:t>
            </a:r>
            <a:endParaRPr sz="1800">
              <a:solidFill>
                <a:srgbClr val="24292E"/>
              </a:solidFill>
              <a:latin typeface="Roboto Light"/>
              <a:ea typeface="Roboto Light"/>
              <a:cs typeface="Roboto Light"/>
              <a:sym typeface="Roboto Light"/>
            </a:endParaRPr>
          </a:p>
          <a:p>
            <a:pPr indent="-342900" lvl="0" marL="457200" rtl="0" algn="l">
              <a:lnSpc>
                <a:spcPct val="115000"/>
              </a:lnSpc>
              <a:spcBef>
                <a:spcPts val="0"/>
              </a:spcBef>
              <a:spcAft>
                <a:spcPts val="0"/>
              </a:spcAft>
              <a:buClr>
                <a:srgbClr val="24292E"/>
              </a:buClr>
              <a:buSzPts val="1800"/>
              <a:buFont typeface="Roboto Light"/>
              <a:buChar char="●"/>
            </a:pPr>
            <a:r>
              <a:rPr lang="en" sz="1800">
                <a:solidFill>
                  <a:srgbClr val="24292E"/>
                </a:solidFill>
                <a:latin typeface="Roboto Light"/>
                <a:ea typeface="Roboto Light"/>
                <a:cs typeface="Roboto Light"/>
                <a:sym typeface="Roboto Light"/>
              </a:rPr>
              <a:t>Clear the </a:t>
            </a:r>
            <a:r>
              <a:rPr lang="en" sz="1800">
                <a:solidFill>
                  <a:srgbClr val="24292E"/>
                </a:solidFill>
                <a:latin typeface="Roboto Mono Light"/>
                <a:ea typeface="Roboto Mono Light"/>
                <a:cs typeface="Roboto Mono Light"/>
                <a:sym typeface="Roboto Mono Light"/>
              </a:rPr>
              <a:t>Pride.txt</a:t>
            </a:r>
            <a:r>
              <a:rPr lang="en" sz="1800">
                <a:solidFill>
                  <a:srgbClr val="24292E"/>
                </a:solidFill>
                <a:latin typeface="Roboto Light"/>
                <a:ea typeface="Roboto Light"/>
                <a:cs typeface="Roboto Light"/>
                <a:sym typeface="Roboto Light"/>
              </a:rPr>
              <a:t> file and insert a line of replacement text.</a:t>
            </a:r>
            <a:endParaRPr sz="1800">
              <a:solidFill>
                <a:srgbClr val="24292E"/>
              </a:solidFill>
              <a:latin typeface="Roboto Light"/>
              <a:ea typeface="Roboto Light"/>
              <a:cs typeface="Roboto Light"/>
              <a:sym typeface="Roboto Light"/>
            </a:endParaRPr>
          </a:p>
          <a:p>
            <a:pPr indent="-342900" lvl="0" marL="457200" rtl="0" algn="l">
              <a:lnSpc>
                <a:spcPct val="115000"/>
              </a:lnSpc>
              <a:spcBef>
                <a:spcPts val="0"/>
              </a:spcBef>
              <a:spcAft>
                <a:spcPts val="0"/>
              </a:spcAft>
              <a:buClr>
                <a:srgbClr val="24292E"/>
              </a:buClr>
              <a:buSzPts val="1800"/>
              <a:buFont typeface="Roboto Light"/>
              <a:buChar char="●"/>
            </a:pPr>
            <a:r>
              <a:rPr lang="en" sz="1800">
                <a:solidFill>
                  <a:srgbClr val="24292E"/>
                </a:solidFill>
                <a:latin typeface="Roboto Light"/>
                <a:ea typeface="Roboto Light"/>
                <a:cs typeface="Roboto Light"/>
                <a:sym typeface="Roboto Light"/>
              </a:rPr>
              <a:t>Add a line of text to the bottom of the </a:t>
            </a:r>
            <a:r>
              <a:rPr lang="en" sz="1800">
                <a:solidFill>
                  <a:srgbClr val="24292E"/>
                </a:solidFill>
                <a:latin typeface="Roboto Mono Light"/>
                <a:ea typeface="Roboto Mono Light"/>
                <a:cs typeface="Roboto Mono Light"/>
                <a:sym typeface="Roboto Mono Light"/>
              </a:rPr>
              <a:t>Alice.txt</a:t>
            </a:r>
            <a:r>
              <a:rPr lang="en" sz="1800">
                <a:solidFill>
                  <a:srgbClr val="24292E"/>
                </a:solidFill>
                <a:latin typeface="Roboto Light"/>
                <a:ea typeface="Roboto Light"/>
                <a:cs typeface="Roboto Light"/>
                <a:sym typeface="Roboto Light"/>
              </a:rPr>
              <a:t> file.</a:t>
            </a:r>
            <a:endParaRPr sz="1800">
              <a:solidFill>
                <a:srgbClr val="24292E"/>
              </a:solidFill>
              <a:latin typeface="Roboto Light"/>
              <a:ea typeface="Roboto Light"/>
              <a:cs typeface="Roboto Light"/>
              <a:sym typeface="Roboto Light"/>
            </a:endParaRPr>
          </a:p>
          <a:p>
            <a:pPr indent="0" lvl="0" marL="0" rtl="0" algn="l">
              <a:spcBef>
                <a:spcPts val="1200"/>
              </a:spcBef>
              <a:spcAft>
                <a:spcPts val="800"/>
              </a:spcAft>
              <a:buNone/>
            </a:pPr>
            <a:r>
              <a:t/>
            </a:r>
            <a:endParaRPr/>
          </a:p>
        </p:txBody>
      </p:sp>
      <p:sp>
        <p:nvSpPr>
          <p:cNvPr id="2153" name="Google Shape;2153;p120"/>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10 Minutes</a:t>
            </a:r>
            <a:endParaRPr/>
          </a:p>
        </p:txBody>
      </p:sp>
      <p:sp>
        <p:nvSpPr>
          <p:cNvPr id="2154" name="Google Shape;2154;p120"/>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8" name="Shape 2158"/>
        <p:cNvGrpSpPr/>
        <p:nvPr/>
      </p:nvGrpSpPr>
      <p:grpSpPr>
        <a:xfrm>
          <a:off x="0" y="0"/>
          <a:ext cx="0" cy="0"/>
          <a:chOff x="0" y="0"/>
          <a:chExt cx="0" cy="0"/>
        </a:xfrm>
      </p:grpSpPr>
      <p:sp>
        <p:nvSpPr>
          <p:cNvPr id="2159" name="Google Shape;2159;p12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60" name="Google Shape;2160;p121"/>
          <p:cNvSpPr txBox="1"/>
          <p:nvPr/>
        </p:nvSpPr>
        <p:spPr>
          <a:xfrm>
            <a:off x="2486950" y="3678400"/>
            <a:ext cx="4207800" cy="58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Writing a File</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4" name="Shape 2164"/>
        <p:cNvGrpSpPr/>
        <p:nvPr/>
      </p:nvGrpSpPr>
      <p:grpSpPr>
        <a:xfrm>
          <a:off x="0" y="0"/>
          <a:ext cx="0" cy="0"/>
          <a:chOff x="0" y="0"/>
          <a:chExt cx="0" cy="0"/>
        </a:xfrm>
      </p:grpSpPr>
      <p:sp>
        <p:nvSpPr>
          <p:cNvPr id="2165" name="Google Shape;2165;p12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to sed</a:t>
            </a:r>
            <a:endParaRPr/>
          </a:p>
        </p:txBody>
      </p:sp>
      <p:sp>
        <p:nvSpPr>
          <p:cNvPr id="2166" name="Google Shape;2166;p12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8" name="Shape 2038"/>
        <p:cNvGrpSpPr/>
        <p:nvPr/>
      </p:nvGrpSpPr>
      <p:grpSpPr>
        <a:xfrm>
          <a:off x="0" y="0"/>
          <a:ext cx="0" cy="0"/>
          <a:chOff x="0" y="0"/>
          <a:chExt cx="0" cy="0"/>
        </a:xfrm>
      </p:grpSpPr>
      <p:sp>
        <p:nvSpPr>
          <p:cNvPr id="2039" name="Google Shape;2039;p1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040" name="Google Shape;2040;p10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students will be able to:</a:t>
            </a:r>
            <a:endParaRPr/>
          </a:p>
        </p:txBody>
      </p:sp>
      <p:sp>
        <p:nvSpPr>
          <p:cNvPr id="2041" name="Google Shape;2041;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42" name="Google Shape;2042;p10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43" name="Google Shape;2043;p105"/>
          <p:cNvSpPr txBox="1"/>
          <p:nvPr/>
        </p:nvSpPr>
        <p:spPr>
          <a:xfrm>
            <a:off x="333375" y="1266825"/>
            <a:ext cx="8619300" cy="3489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Create and execute shell scripts using Unix commands.</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Employ research and documentation to identify new commands for unfamiliar situations</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Use sed to make substitutions to a file. </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Use awk to make changes to a file. </a:t>
            </a:r>
            <a:endParaRPr sz="1800">
              <a:latin typeface="Roboto Light"/>
              <a:ea typeface="Roboto Light"/>
              <a:cs typeface="Roboto Light"/>
              <a:sym typeface="Roboto Light"/>
            </a:endParaRPr>
          </a:p>
          <a:p>
            <a:pPr indent="0" lvl="0" marL="0" rtl="0" algn="l">
              <a:lnSpc>
                <a:spcPct val="150000"/>
              </a:lnSpc>
              <a:spcBef>
                <a:spcPts val="0"/>
              </a:spcBef>
              <a:spcAft>
                <a:spcPts val="0"/>
              </a:spcAft>
              <a:buNone/>
            </a:pPr>
            <a:r>
              <a:t/>
            </a:r>
            <a:endParaRPr sz="2000">
              <a:latin typeface="Roboto Light"/>
              <a:ea typeface="Roboto Light"/>
              <a:cs typeface="Roboto Light"/>
              <a:sym typeface="Roboto Light"/>
            </a:endParaRPr>
          </a:p>
        </p:txBody>
      </p:sp>
      <p:sp>
        <p:nvSpPr>
          <p:cNvPr id="2044" name="Google Shape;2044;p105"/>
          <p:cNvSpPr/>
          <p:nvPr/>
        </p:nvSpPr>
        <p:spPr>
          <a:xfrm>
            <a:off x="430175" y="1746238"/>
            <a:ext cx="319500" cy="3156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05"/>
          <p:cNvSpPr/>
          <p:nvPr/>
        </p:nvSpPr>
        <p:spPr>
          <a:xfrm>
            <a:off x="430175" y="2996713"/>
            <a:ext cx="319500" cy="3156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05"/>
          <p:cNvSpPr/>
          <p:nvPr/>
        </p:nvSpPr>
        <p:spPr>
          <a:xfrm>
            <a:off x="430175" y="2567375"/>
            <a:ext cx="319500" cy="3156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05"/>
          <p:cNvSpPr/>
          <p:nvPr/>
        </p:nvSpPr>
        <p:spPr>
          <a:xfrm>
            <a:off x="430175" y="1351088"/>
            <a:ext cx="319500" cy="3156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0" name="Shape 2170"/>
        <p:cNvGrpSpPr/>
        <p:nvPr/>
      </p:nvGrpSpPr>
      <p:grpSpPr>
        <a:xfrm>
          <a:off x="0" y="0"/>
          <a:ext cx="0" cy="0"/>
          <a:chOff x="0" y="0"/>
          <a:chExt cx="0" cy="0"/>
        </a:xfrm>
      </p:grpSpPr>
      <p:sp>
        <p:nvSpPr>
          <p:cNvPr id="2171" name="Google Shape;2171;p12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172" name="Google Shape;2172;p123"/>
          <p:cNvPicPr preferRelativeResize="0"/>
          <p:nvPr/>
        </p:nvPicPr>
        <p:blipFill>
          <a:blip r:embed="rId3">
            <a:alphaModFix/>
          </a:blip>
          <a:stretch>
            <a:fillRect/>
          </a:stretch>
        </p:blipFill>
        <p:spPr>
          <a:xfrm>
            <a:off x="1594326" y="1911876"/>
            <a:ext cx="902074" cy="1319750"/>
          </a:xfrm>
          <a:prstGeom prst="rect">
            <a:avLst/>
          </a:prstGeom>
          <a:noFill/>
          <a:ln>
            <a:noFill/>
          </a:ln>
        </p:spPr>
      </p:pic>
      <p:sp>
        <p:nvSpPr>
          <p:cNvPr id="2173" name="Google Shape;2173;p123"/>
          <p:cNvSpPr txBox="1"/>
          <p:nvPr/>
        </p:nvSpPr>
        <p:spPr>
          <a:xfrm>
            <a:off x="2808450" y="1834475"/>
            <a:ext cx="5295300" cy="17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4292E"/>
                </a:solidFill>
                <a:highlight>
                  <a:srgbClr val="FFFFFF"/>
                </a:highlight>
                <a:latin typeface="Roboto Mono"/>
                <a:ea typeface="Roboto Mono"/>
                <a:cs typeface="Roboto Mono"/>
                <a:sym typeface="Roboto Mono"/>
              </a:rPr>
              <a:t>s</a:t>
            </a:r>
            <a:r>
              <a:rPr b="1" lang="en" sz="2400">
                <a:solidFill>
                  <a:srgbClr val="24292E"/>
                </a:solidFill>
                <a:highlight>
                  <a:srgbClr val="FFFFFF"/>
                </a:highlight>
                <a:latin typeface="Roboto Mono"/>
                <a:ea typeface="Roboto Mono"/>
                <a:cs typeface="Roboto Mono"/>
                <a:sym typeface="Roboto Mono"/>
              </a:rPr>
              <a:t>ed</a:t>
            </a:r>
            <a:r>
              <a:rPr lang="en" sz="2400">
                <a:solidFill>
                  <a:srgbClr val="24292E"/>
                </a:solidFill>
                <a:highlight>
                  <a:srgbClr val="FFFFFF"/>
                </a:highlight>
                <a:latin typeface="Roboto"/>
                <a:ea typeface="Roboto"/>
                <a:cs typeface="Roboto"/>
                <a:sym typeface="Roboto"/>
              </a:rPr>
              <a:t> </a:t>
            </a:r>
            <a:r>
              <a:rPr b="1" lang="en" sz="2400">
                <a:solidFill>
                  <a:srgbClr val="24292E"/>
                </a:solidFill>
                <a:highlight>
                  <a:srgbClr val="FFFFFF"/>
                </a:highlight>
                <a:latin typeface="Roboto"/>
                <a:ea typeface="Roboto"/>
                <a:cs typeface="Roboto"/>
                <a:sym typeface="Roboto"/>
              </a:rPr>
              <a:t>(Stream Editor)</a:t>
            </a:r>
            <a:r>
              <a:rPr lang="en" sz="2400">
                <a:solidFill>
                  <a:srgbClr val="24292E"/>
                </a:solidFill>
                <a:highlight>
                  <a:srgbClr val="FFFFFF"/>
                </a:highlight>
                <a:latin typeface="Roboto"/>
                <a:ea typeface="Roboto"/>
                <a:cs typeface="Roboto"/>
                <a:sym typeface="Roboto"/>
              </a:rPr>
              <a:t> also for quick edits and substitution for text files on the command line. </a:t>
            </a:r>
            <a:endParaRPr sz="24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7" name="Shape 2177"/>
        <p:cNvGrpSpPr/>
        <p:nvPr/>
      </p:nvGrpSpPr>
      <p:grpSpPr>
        <a:xfrm>
          <a:off x="0" y="0"/>
          <a:ext cx="0" cy="0"/>
          <a:chOff x="0" y="0"/>
          <a:chExt cx="0" cy="0"/>
        </a:xfrm>
      </p:grpSpPr>
      <p:sp>
        <p:nvSpPr>
          <p:cNvPr id="2178" name="Google Shape;2178;p12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79" name="Google Shape;2179;p124"/>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s</a:t>
            </a:r>
            <a:r>
              <a:rPr lang="en">
                <a:solidFill>
                  <a:srgbClr val="F1C232"/>
                </a:solidFill>
              </a:rPr>
              <a:t>ed Command</a:t>
            </a:r>
            <a:endParaRPr>
              <a:solidFill>
                <a:srgbClr val="F1C232"/>
              </a:solidFill>
            </a:endParaRPr>
          </a:p>
        </p:txBody>
      </p:sp>
      <p:sp>
        <p:nvSpPr>
          <p:cNvPr id="2180" name="Google Shape;2180;p124"/>
          <p:cNvSpPr txBox="1"/>
          <p:nvPr/>
        </p:nvSpPr>
        <p:spPr>
          <a:xfrm>
            <a:off x="3177225" y="1068525"/>
            <a:ext cx="1730400" cy="7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Find &amp; Replace</a:t>
            </a:r>
            <a:endParaRPr>
              <a:latin typeface="Roboto Mono"/>
              <a:ea typeface="Roboto Mono"/>
              <a:cs typeface="Roboto Mono"/>
              <a:sym typeface="Roboto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4" name="Shape 2184"/>
        <p:cNvGrpSpPr/>
        <p:nvPr/>
      </p:nvGrpSpPr>
      <p:grpSpPr>
        <a:xfrm>
          <a:off x="0" y="0"/>
          <a:ext cx="0" cy="0"/>
          <a:chOff x="0" y="0"/>
          <a:chExt cx="0" cy="0"/>
        </a:xfrm>
      </p:grpSpPr>
      <p:sp>
        <p:nvSpPr>
          <p:cNvPr id="2185" name="Google Shape;2185;p1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a:t>
            </a:r>
            <a:r>
              <a:rPr lang="en"/>
              <a:t>ed Find and Replace</a:t>
            </a:r>
            <a:endParaRPr/>
          </a:p>
        </p:txBody>
      </p:sp>
      <p:sp>
        <p:nvSpPr>
          <p:cNvPr id="2186" name="Google Shape;2186;p125"/>
          <p:cNvSpPr txBox="1"/>
          <p:nvPr>
            <p:ph idx="1" type="subTitle"/>
          </p:nvPr>
        </p:nvSpPr>
        <p:spPr>
          <a:xfrm>
            <a:off x="0" y="999688"/>
            <a:ext cx="9144000" cy="364800"/>
          </a:xfrm>
          <a:prstGeom prst="rect">
            <a:avLst/>
          </a:prstGeom>
        </p:spPr>
        <p:txBody>
          <a:bodyPr anchorCtr="0" anchor="t" bIns="0" lIns="457200" spcFirstLastPara="1" rIns="457200" wrap="square" tIns="91425">
            <a:noAutofit/>
          </a:bodyPr>
          <a:lstStyle/>
          <a:p>
            <a:pPr indent="0" lvl="0" marL="0" rtl="0" algn="ctr">
              <a:spcBef>
                <a:spcPts val="0"/>
              </a:spcBef>
              <a:spcAft>
                <a:spcPts val="0"/>
              </a:spcAft>
              <a:buNone/>
            </a:pPr>
            <a:r>
              <a:rPr lang="en">
                <a:solidFill>
                  <a:srgbClr val="24292E"/>
                </a:solidFill>
                <a:latin typeface="Roboto Mono"/>
                <a:ea typeface="Roboto Mono"/>
                <a:cs typeface="Roboto Mono"/>
                <a:sym typeface="Roboto Mono"/>
              </a:rPr>
              <a:t>sed 's/clank/clink/g' othello.txt &gt; othello_new.txt</a:t>
            </a:r>
            <a:endParaRPr>
              <a:latin typeface="Roboto Mono"/>
              <a:ea typeface="Roboto Mono"/>
              <a:cs typeface="Roboto Mono"/>
              <a:sym typeface="Roboto Mono"/>
            </a:endParaRPr>
          </a:p>
        </p:txBody>
      </p:sp>
      <p:sp>
        <p:nvSpPr>
          <p:cNvPr id="2187" name="Google Shape;2187;p1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88" name="Google Shape;2188;p125"/>
          <p:cNvSpPr txBox="1"/>
          <p:nvPr>
            <p:ph idx="3" type="body"/>
          </p:nvPr>
        </p:nvSpPr>
        <p:spPr>
          <a:xfrm>
            <a:off x="175" y="1830475"/>
            <a:ext cx="9144000" cy="3075900"/>
          </a:xfrm>
          <a:prstGeom prst="rect">
            <a:avLst/>
          </a:prstGeom>
        </p:spPr>
        <p:txBody>
          <a:bodyPr anchorCtr="0" anchor="t" bIns="914400" lIns="457200" spcFirstLastPara="1" rIns="457200" wrap="square" tIns="0">
            <a:noAutofit/>
          </a:bodyPr>
          <a:lstStyle/>
          <a:p>
            <a:pPr indent="0" lvl="0" marL="0" rtl="0" algn="l">
              <a:lnSpc>
                <a:spcPct val="150000"/>
              </a:lnSpc>
              <a:spcBef>
                <a:spcPts val="0"/>
              </a:spcBef>
              <a:spcAft>
                <a:spcPts val="0"/>
              </a:spcAft>
              <a:buClr>
                <a:schemeClr val="dk1"/>
              </a:buClr>
              <a:buSzPts val="1100"/>
              <a:buFont typeface="Arial"/>
              <a:buNone/>
            </a:pPr>
            <a:r>
              <a:rPr lang="en" sz="1500">
                <a:solidFill>
                  <a:schemeClr val="dk1"/>
                </a:solidFill>
                <a:latin typeface="Roboto Mono"/>
                <a:ea typeface="Roboto Mono"/>
                <a:cs typeface="Roboto Mono"/>
                <a:sym typeface="Roboto Mono"/>
              </a:rPr>
              <a:t>sed</a:t>
            </a:r>
            <a:r>
              <a:rPr lang="en" sz="1500">
                <a:solidFill>
                  <a:schemeClr val="dk1"/>
                </a:solidFill>
                <a:latin typeface="Roboto Light"/>
                <a:ea typeface="Roboto Light"/>
                <a:cs typeface="Roboto Light"/>
                <a:sym typeface="Roboto Light"/>
              </a:rPr>
              <a:t> is the first part that runs the program.</a:t>
            </a:r>
            <a:endParaRPr sz="1500">
              <a:solidFill>
                <a:schemeClr val="dk1"/>
              </a:solidFill>
              <a:latin typeface="Roboto Light"/>
              <a:ea typeface="Roboto Light"/>
              <a:cs typeface="Roboto Light"/>
              <a:sym typeface="Roboto Light"/>
            </a:endParaRPr>
          </a:p>
          <a:p>
            <a:pPr indent="0" lvl="0" marL="0" rtl="0" algn="l">
              <a:lnSpc>
                <a:spcPct val="150000"/>
              </a:lnSpc>
              <a:spcBef>
                <a:spcPts val="500"/>
              </a:spcBef>
              <a:spcAft>
                <a:spcPts val="0"/>
              </a:spcAft>
              <a:buClr>
                <a:schemeClr val="dk1"/>
              </a:buClr>
              <a:buSzPts val="1100"/>
              <a:buFont typeface="Arial"/>
              <a:buNone/>
            </a:pPr>
            <a:r>
              <a:rPr lang="en" sz="1500">
                <a:solidFill>
                  <a:schemeClr val="dk1"/>
                </a:solidFill>
              </a:rPr>
              <a:t>s</a:t>
            </a:r>
            <a:r>
              <a:rPr lang="en" sz="1500">
                <a:solidFill>
                  <a:schemeClr val="dk1"/>
                </a:solidFill>
                <a:latin typeface="Roboto Light"/>
                <a:ea typeface="Roboto Light"/>
                <a:cs typeface="Roboto Light"/>
                <a:sym typeface="Roboto Light"/>
              </a:rPr>
              <a:t> is 'substitute' option for sed, telling it that specific substitutions are coming next.</a:t>
            </a:r>
            <a:endParaRPr sz="1500">
              <a:solidFill>
                <a:schemeClr val="dk1"/>
              </a:solidFill>
              <a:latin typeface="Roboto Light"/>
              <a:ea typeface="Roboto Light"/>
              <a:cs typeface="Roboto Light"/>
              <a:sym typeface="Roboto Light"/>
            </a:endParaRPr>
          </a:p>
          <a:p>
            <a:pPr indent="0" lvl="0" marL="0" rtl="0" algn="l">
              <a:lnSpc>
                <a:spcPct val="150000"/>
              </a:lnSpc>
              <a:spcBef>
                <a:spcPts val="500"/>
              </a:spcBef>
              <a:spcAft>
                <a:spcPts val="0"/>
              </a:spcAft>
              <a:buClr>
                <a:schemeClr val="dk1"/>
              </a:buClr>
              <a:buSzPts val="1100"/>
              <a:buFont typeface="Arial"/>
              <a:buNone/>
            </a:pPr>
            <a:r>
              <a:rPr lang="en" sz="1500">
                <a:solidFill>
                  <a:schemeClr val="dk1"/>
                </a:solidFill>
              </a:rPr>
              <a:t>/clank/</a:t>
            </a:r>
            <a:r>
              <a:rPr lang="en" sz="1500">
                <a:solidFill>
                  <a:schemeClr val="dk1"/>
                </a:solidFill>
                <a:latin typeface="Roboto Light"/>
                <a:ea typeface="Roboto Light"/>
                <a:cs typeface="Roboto Light"/>
                <a:sym typeface="Roboto Light"/>
              </a:rPr>
              <a:t> is the pattern that sed will search for.</a:t>
            </a:r>
            <a:endParaRPr sz="1500">
              <a:solidFill>
                <a:schemeClr val="dk1"/>
              </a:solidFill>
              <a:latin typeface="Roboto Light"/>
              <a:ea typeface="Roboto Light"/>
              <a:cs typeface="Roboto Light"/>
              <a:sym typeface="Roboto Light"/>
            </a:endParaRPr>
          </a:p>
          <a:p>
            <a:pPr indent="0" lvl="0" marL="0" rtl="0" algn="l">
              <a:lnSpc>
                <a:spcPct val="150000"/>
              </a:lnSpc>
              <a:spcBef>
                <a:spcPts val="500"/>
              </a:spcBef>
              <a:spcAft>
                <a:spcPts val="0"/>
              </a:spcAft>
              <a:buClr>
                <a:schemeClr val="dk1"/>
              </a:buClr>
              <a:buSzPts val="1100"/>
              <a:buFont typeface="Arial"/>
              <a:buNone/>
            </a:pPr>
            <a:r>
              <a:rPr lang="en" sz="1500">
                <a:solidFill>
                  <a:schemeClr val="dk1"/>
                </a:solidFill>
              </a:rPr>
              <a:t>/clink/</a:t>
            </a:r>
            <a:r>
              <a:rPr lang="en" sz="1500">
                <a:solidFill>
                  <a:schemeClr val="dk1"/>
                </a:solidFill>
                <a:latin typeface="Roboto Light"/>
                <a:ea typeface="Roboto Light"/>
                <a:cs typeface="Roboto Light"/>
                <a:sym typeface="Roboto Light"/>
              </a:rPr>
              <a:t> is the string that will be substituted whenever the first pattern is matched.</a:t>
            </a:r>
            <a:endParaRPr sz="1500">
              <a:solidFill>
                <a:schemeClr val="dk1"/>
              </a:solidFill>
              <a:latin typeface="Roboto Light"/>
              <a:ea typeface="Roboto Light"/>
              <a:cs typeface="Roboto Light"/>
              <a:sym typeface="Roboto Light"/>
            </a:endParaRPr>
          </a:p>
          <a:p>
            <a:pPr indent="0" lvl="0" marL="0" rtl="0" algn="l">
              <a:lnSpc>
                <a:spcPct val="150000"/>
              </a:lnSpc>
              <a:spcBef>
                <a:spcPts val="500"/>
              </a:spcBef>
              <a:spcAft>
                <a:spcPts val="500"/>
              </a:spcAft>
              <a:buNone/>
            </a:pPr>
            <a:r>
              <a:rPr lang="en" sz="1500">
                <a:solidFill>
                  <a:schemeClr val="dk1"/>
                </a:solidFill>
              </a:rPr>
              <a:t>g</a:t>
            </a:r>
            <a:r>
              <a:rPr lang="en" sz="1500">
                <a:solidFill>
                  <a:schemeClr val="dk1"/>
                </a:solidFill>
                <a:latin typeface="Roboto Light"/>
                <a:ea typeface="Roboto Light"/>
                <a:cs typeface="Roboto Light"/>
                <a:sym typeface="Roboto Light"/>
              </a:rPr>
              <a:t> means to apply this substitution 'globally'</a:t>
            </a:r>
            <a:endParaRPr>
              <a:latin typeface="Roboto Light"/>
              <a:ea typeface="Roboto Light"/>
              <a:cs typeface="Roboto Light"/>
              <a:sym typeface="Roboto Light"/>
            </a:endParaRPr>
          </a:p>
        </p:txBody>
      </p:sp>
      <p:pic>
        <p:nvPicPr>
          <p:cNvPr id="2189" name="Google Shape;2189;p125"/>
          <p:cNvPicPr preferRelativeResize="0"/>
          <p:nvPr/>
        </p:nvPicPr>
        <p:blipFill>
          <a:blip r:embed="rId3">
            <a:alphaModFix/>
          </a:blip>
          <a:stretch>
            <a:fillRect/>
          </a:stretch>
        </p:blipFill>
        <p:spPr>
          <a:xfrm>
            <a:off x="7015400" y="3097925"/>
            <a:ext cx="1655801" cy="18187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3" name="Shape 2193"/>
        <p:cNvGrpSpPr/>
        <p:nvPr/>
      </p:nvGrpSpPr>
      <p:grpSpPr>
        <a:xfrm>
          <a:off x="0" y="0"/>
          <a:ext cx="0" cy="0"/>
          <a:chOff x="0" y="0"/>
          <a:chExt cx="0" cy="0"/>
        </a:xfrm>
      </p:grpSpPr>
      <p:sp>
        <p:nvSpPr>
          <p:cNvPr id="2194" name="Google Shape;2194;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Instructor Demo: Regular Expressions</a:t>
            </a:r>
            <a:endParaRPr/>
          </a:p>
        </p:txBody>
      </p:sp>
      <p:sp>
        <p:nvSpPr>
          <p:cNvPr id="2195" name="Google Shape;2195;p126"/>
          <p:cNvSpPr txBox="1"/>
          <p:nvPr>
            <p:ph idx="1" type="subTitle"/>
          </p:nvPr>
        </p:nvSpPr>
        <p:spPr>
          <a:xfrm>
            <a:off x="245875" y="1019725"/>
            <a:ext cx="2458500" cy="691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3600">
                <a:latin typeface="Roboto Mono"/>
                <a:ea typeface="Roboto Mono"/>
                <a:cs typeface="Roboto Mono"/>
                <a:sym typeface="Roboto Mono"/>
              </a:rPr>
              <a:t>/abc/</a:t>
            </a:r>
            <a:endParaRPr sz="3600">
              <a:latin typeface="Roboto Mono"/>
              <a:ea typeface="Roboto Mono"/>
              <a:cs typeface="Roboto Mono"/>
              <a:sym typeface="Roboto Mono"/>
            </a:endParaRPr>
          </a:p>
        </p:txBody>
      </p:sp>
      <p:sp>
        <p:nvSpPr>
          <p:cNvPr id="2196" name="Google Shape;2196;p12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97" name="Google Shape;2197;p126"/>
          <p:cNvSpPr txBox="1"/>
          <p:nvPr>
            <p:ph idx="3" type="body"/>
          </p:nvPr>
        </p:nvSpPr>
        <p:spPr>
          <a:xfrm>
            <a:off x="175" y="2969200"/>
            <a:ext cx="9144000" cy="1937100"/>
          </a:xfrm>
          <a:prstGeom prst="rect">
            <a:avLst/>
          </a:prstGeom>
        </p:spPr>
        <p:txBody>
          <a:bodyPr anchorCtr="0" anchor="t" bIns="914400" lIns="457200" spcFirstLastPara="1" rIns="457200" wrap="square" tIns="0">
            <a:noAutofit/>
          </a:bodyPr>
          <a:lstStyle/>
          <a:p>
            <a:pPr indent="0" lvl="0" marL="0" rtl="0" algn="ctr">
              <a:lnSpc>
                <a:spcPct val="115000"/>
              </a:lnSpc>
              <a:spcBef>
                <a:spcPts val="0"/>
              </a:spcBef>
              <a:spcAft>
                <a:spcPts val="0"/>
              </a:spcAft>
              <a:buNone/>
            </a:pPr>
            <a:r>
              <a:rPr lang="en" sz="2400">
                <a:solidFill>
                  <a:schemeClr val="dk1"/>
                </a:solidFill>
              </a:rPr>
              <a:t>What will each of these commands show?</a:t>
            </a:r>
            <a:endParaRPr sz="2400">
              <a:solidFill>
                <a:schemeClr val="dk1"/>
              </a:solidFill>
            </a:endParaRPr>
          </a:p>
          <a:p>
            <a:pPr indent="0" lvl="0" marL="0" rtl="0" algn="ctr">
              <a:lnSpc>
                <a:spcPct val="115000"/>
              </a:lnSpc>
              <a:spcBef>
                <a:spcPts val="0"/>
              </a:spcBef>
              <a:spcAft>
                <a:spcPts val="0"/>
              </a:spcAft>
              <a:buNone/>
            </a:pPr>
            <a:r>
              <a:rPr lang="en">
                <a:solidFill>
                  <a:srgbClr val="24292E"/>
                </a:solidFill>
                <a:latin typeface="Roboto Mono"/>
                <a:ea typeface="Roboto Mono"/>
                <a:cs typeface="Roboto Mono"/>
                <a:sym typeface="Roboto Mono"/>
              </a:rPr>
              <a:t>sed 's/[a-z]/Z/g' sed.txt</a:t>
            </a:r>
            <a:endParaRPr>
              <a:solidFill>
                <a:srgbClr val="24292E"/>
              </a:solidFill>
              <a:latin typeface="Roboto Mono"/>
              <a:ea typeface="Roboto Mono"/>
              <a:cs typeface="Roboto Mono"/>
              <a:sym typeface="Roboto Mono"/>
            </a:endParaRPr>
          </a:p>
          <a:p>
            <a:pPr indent="0" lvl="0" marL="0" rtl="0" algn="ctr">
              <a:lnSpc>
                <a:spcPct val="115000"/>
              </a:lnSpc>
              <a:spcBef>
                <a:spcPts val="0"/>
              </a:spcBef>
              <a:spcAft>
                <a:spcPts val="0"/>
              </a:spcAft>
              <a:buNone/>
            </a:pPr>
            <a:r>
              <a:t/>
            </a:r>
            <a:endParaRPr>
              <a:solidFill>
                <a:srgbClr val="24292E"/>
              </a:solidFill>
              <a:latin typeface="Roboto Mono"/>
              <a:ea typeface="Roboto Mono"/>
              <a:cs typeface="Roboto Mono"/>
              <a:sym typeface="Roboto Mono"/>
            </a:endParaRPr>
          </a:p>
          <a:p>
            <a:pPr indent="0" lvl="0" marL="0" rtl="0" algn="ctr">
              <a:lnSpc>
                <a:spcPct val="115000"/>
              </a:lnSpc>
              <a:spcBef>
                <a:spcPts val="0"/>
              </a:spcBef>
              <a:spcAft>
                <a:spcPts val="0"/>
              </a:spcAft>
              <a:buNone/>
            </a:pPr>
            <a:r>
              <a:rPr lang="en">
                <a:solidFill>
                  <a:srgbClr val="24292E"/>
                </a:solidFill>
                <a:latin typeface="Roboto Mono"/>
                <a:ea typeface="Roboto Mono"/>
                <a:cs typeface="Roboto Mono"/>
                <a:sym typeface="Roboto Mono"/>
              </a:rPr>
              <a:t>sed 's/[A-Z]/z/g' sed.txt</a:t>
            </a:r>
            <a:endParaRPr>
              <a:solidFill>
                <a:srgbClr val="24292E"/>
              </a:solidFill>
              <a:latin typeface="Roboto Mono"/>
              <a:ea typeface="Roboto Mono"/>
              <a:cs typeface="Roboto Mono"/>
              <a:sym typeface="Roboto Mono"/>
            </a:endParaRPr>
          </a:p>
          <a:p>
            <a:pPr indent="0" lvl="0" marL="0" rtl="0" algn="ctr">
              <a:lnSpc>
                <a:spcPct val="115000"/>
              </a:lnSpc>
              <a:spcBef>
                <a:spcPts val="0"/>
              </a:spcBef>
              <a:spcAft>
                <a:spcPts val="0"/>
              </a:spcAft>
              <a:buNone/>
            </a:pPr>
            <a:r>
              <a:t/>
            </a:r>
            <a:endParaRPr>
              <a:solidFill>
                <a:srgbClr val="24292E"/>
              </a:solidFill>
              <a:latin typeface="Roboto Mono"/>
              <a:ea typeface="Roboto Mono"/>
              <a:cs typeface="Roboto Mono"/>
              <a:sym typeface="Roboto Mono"/>
            </a:endParaRPr>
          </a:p>
          <a:p>
            <a:pPr indent="0" lvl="0" marL="0" rtl="0" algn="ctr">
              <a:lnSpc>
                <a:spcPct val="115000"/>
              </a:lnSpc>
              <a:spcBef>
                <a:spcPts val="0"/>
              </a:spcBef>
              <a:spcAft>
                <a:spcPts val="0"/>
              </a:spcAft>
              <a:buClr>
                <a:schemeClr val="dk1"/>
              </a:buClr>
              <a:buSzPts val="1100"/>
              <a:buFont typeface="Arial"/>
              <a:buNone/>
            </a:pPr>
            <a:r>
              <a:rPr lang="en">
                <a:solidFill>
                  <a:srgbClr val="24292E"/>
                </a:solidFill>
                <a:latin typeface="Roboto Mono"/>
                <a:ea typeface="Roboto Mono"/>
                <a:cs typeface="Roboto Mono"/>
                <a:sym typeface="Roboto Mono"/>
              </a:rPr>
              <a:t>sed 's/[0-9]/#/g' sed.txt</a:t>
            </a:r>
            <a:endParaRPr>
              <a:solidFill>
                <a:srgbClr val="24292E"/>
              </a:solidFill>
              <a:latin typeface="Roboto Mono"/>
              <a:ea typeface="Roboto Mono"/>
              <a:cs typeface="Roboto Mono"/>
              <a:sym typeface="Roboto Mono"/>
            </a:endParaRPr>
          </a:p>
          <a:p>
            <a:pPr indent="0" lvl="0" marL="0" rtl="0" algn="l">
              <a:spcBef>
                <a:spcPts val="0"/>
              </a:spcBef>
              <a:spcAft>
                <a:spcPts val="800"/>
              </a:spcAft>
              <a:buNone/>
            </a:pPr>
            <a:r>
              <a:t/>
            </a:r>
            <a:endParaRPr/>
          </a:p>
        </p:txBody>
      </p:sp>
      <p:sp>
        <p:nvSpPr>
          <p:cNvPr id="2198" name="Google Shape;2198;p126"/>
          <p:cNvSpPr txBox="1"/>
          <p:nvPr>
            <p:ph idx="1" type="subTitle"/>
          </p:nvPr>
        </p:nvSpPr>
        <p:spPr>
          <a:xfrm>
            <a:off x="141825" y="2069350"/>
            <a:ext cx="2307300" cy="691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3600">
                <a:latin typeface="Roboto Mono"/>
                <a:ea typeface="Roboto Mono"/>
                <a:cs typeface="Roboto Mono"/>
                <a:sym typeface="Roboto Mono"/>
              </a:rPr>
              <a:t>/a-z/</a:t>
            </a:r>
            <a:endParaRPr sz="3600">
              <a:latin typeface="Roboto Mono"/>
              <a:ea typeface="Roboto Mono"/>
              <a:cs typeface="Roboto Mono"/>
              <a:sym typeface="Roboto Mono"/>
            </a:endParaRPr>
          </a:p>
        </p:txBody>
      </p:sp>
      <p:sp>
        <p:nvSpPr>
          <p:cNvPr id="2199" name="Google Shape;2199;p126"/>
          <p:cNvSpPr txBox="1"/>
          <p:nvPr/>
        </p:nvSpPr>
        <p:spPr>
          <a:xfrm>
            <a:off x="2231625" y="1248200"/>
            <a:ext cx="6761100" cy="613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Matches anytime these three letters are shown in this exact order.</a:t>
            </a:r>
            <a:endParaRPr sz="18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latin typeface="Roboto"/>
              <a:ea typeface="Roboto"/>
              <a:cs typeface="Roboto"/>
              <a:sym typeface="Roboto"/>
            </a:endParaRPr>
          </a:p>
        </p:txBody>
      </p:sp>
      <p:sp>
        <p:nvSpPr>
          <p:cNvPr id="2200" name="Google Shape;2200;p126"/>
          <p:cNvSpPr txBox="1"/>
          <p:nvPr/>
        </p:nvSpPr>
        <p:spPr>
          <a:xfrm>
            <a:off x="2382900" y="2197550"/>
            <a:ext cx="6761100" cy="61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Roboto Light"/>
                <a:ea typeface="Roboto Light"/>
                <a:cs typeface="Roboto Light"/>
                <a:sym typeface="Roboto Light"/>
              </a:rPr>
              <a:t>Matches any string of lowercase letters. </a:t>
            </a:r>
            <a:endParaRPr sz="18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4" name="Shape 2204"/>
        <p:cNvGrpSpPr/>
        <p:nvPr/>
      </p:nvGrpSpPr>
      <p:grpSpPr>
        <a:xfrm>
          <a:off x="0" y="0"/>
          <a:ext cx="0" cy="0"/>
          <a:chOff x="0" y="0"/>
          <a:chExt cx="0" cy="0"/>
        </a:xfrm>
      </p:grpSpPr>
      <p:sp>
        <p:nvSpPr>
          <p:cNvPr id="2205" name="Google Shape;2205;p12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06" name="Google Shape;2206;p127"/>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Regular Expressions and -e</a:t>
            </a:r>
            <a:endParaRPr>
              <a:solidFill>
                <a:srgbClr val="F1C232"/>
              </a:solidFill>
            </a:endParaRPr>
          </a:p>
        </p:txBody>
      </p:sp>
      <p:sp>
        <p:nvSpPr>
          <p:cNvPr id="2207" name="Google Shape;2207;p127"/>
          <p:cNvSpPr txBox="1"/>
          <p:nvPr/>
        </p:nvSpPr>
        <p:spPr>
          <a:xfrm>
            <a:off x="2959750" y="1087425"/>
            <a:ext cx="2439600" cy="7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Mono"/>
                <a:ea typeface="Roboto Mono"/>
                <a:cs typeface="Roboto Mono"/>
                <a:sym typeface="Roboto Mono"/>
              </a:rPr>
              <a:t>/abc/ /a-z/  -e</a:t>
            </a:r>
            <a:endParaRPr sz="1800">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1" name="Shape 2211"/>
        <p:cNvGrpSpPr/>
        <p:nvPr/>
      </p:nvGrpSpPr>
      <p:grpSpPr>
        <a:xfrm>
          <a:off x="0" y="0"/>
          <a:ext cx="0" cy="0"/>
          <a:chOff x="0" y="0"/>
          <a:chExt cx="0" cy="0"/>
        </a:xfrm>
      </p:grpSpPr>
      <p:sp>
        <p:nvSpPr>
          <p:cNvPr id="2212" name="Google Shape;2212;p12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2213" name="Google Shape;2213;p12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14" name="Google Shape;2214;p12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a:t>
            </a:r>
            <a:r>
              <a:rPr lang="en"/>
              <a:t>He sed, She sed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use the sed command to alter a text file.</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Instructions sent via Slack.</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8" name="Shape 2218"/>
        <p:cNvGrpSpPr/>
        <p:nvPr/>
      </p:nvGrpSpPr>
      <p:grpSpPr>
        <a:xfrm>
          <a:off x="0" y="0"/>
          <a:ext cx="0" cy="0"/>
          <a:chOff x="0" y="0"/>
          <a:chExt cx="0" cy="0"/>
        </a:xfrm>
      </p:grpSpPr>
      <p:sp>
        <p:nvSpPr>
          <p:cNvPr id="2219" name="Google Shape;2219;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He sed, She sed</a:t>
            </a:r>
            <a:endParaRPr/>
          </a:p>
        </p:txBody>
      </p:sp>
      <p:sp>
        <p:nvSpPr>
          <p:cNvPr id="2220" name="Google Shape;2220;p1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a:t>
            </a:r>
            <a:endParaRPr/>
          </a:p>
        </p:txBody>
      </p:sp>
      <p:sp>
        <p:nvSpPr>
          <p:cNvPr id="2221" name="Google Shape;2221;p129"/>
          <p:cNvSpPr txBox="1"/>
          <p:nvPr>
            <p:ph idx="2" type="body"/>
          </p:nvPr>
        </p:nvSpPr>
        <p:spPr>
          <a:xfrm>
            <a:off x="175" y="1284250"/>
            <a:ext cx="9144000" cy="3199200"/>
          </a:xfrm>
          <a:prstGeom prst="rect">
            <a:avLst/>
          </a:prstGeom>
        </p:spPr>
        <p:txBody>
          <a:bodyPr anchorCtr="0" anchor="t" bIns="914400" lIns="457200" spcFirstLastPara="1" rIns="457200" wrap="square" tIns="0">
            <a:noAutofit/>
          </a:bodyPr>
          <a:lstStyle/>
          <a:p>
            <a:pPr indent="0" lvl="0" marL="0" rtl="0" algn="l">
              <a:lnSpc>
                <a:spcPct val="115000"/>
              </a:lnSpc>
              <a:spcBef>
                <a:spcPts val="1500"/>
              </a:spcBef>
              <a:spcAft>
                <a:spcPts val="0"/>
              </a:spcAft>
              <a:buNone/>
            </a:pPr>
            <a:r>
              <a:rPr lang="en" sz="1800">
                <a:solidFill>
                  <a:srgbClr val="24292E"/>
                </a:solidFill>
              </a:rPr>
              <a:t>Using the lights.txt file create a sed command that accomplishes the following:</a:t>
            </a:r>
            <a:endParaRPr sz="1800">
              <a:solidFill>
                <a:srgbClr val="24292E"/>
              </a:solidFill>
            </a:endParaRPr>
          </a:p>
          <a:p>
            <a:pPr indent="-342900" lvl="0" marL="457200" rtl="0" algn="l">
              <a:lnSpc>
                <a:spcPct val="150000"/>
              </a:lnSpc>
              <a:spcBef>
                <a:spcPts val="2400"/>
              </a:spcBef>
              <a:spcAft>
                <a:spcPts val="0"/>
              </a:spcAft>
              <a:buClr>
                <a:srgbClr val="24292E"/>
              </a:buClr>
              <a:buSzPts val="1800"/>
              <a:buFont typeface="Arial"/>
              <a:buChar char="●"/>
            </a:pPr>
            <a:r>
              <a:rPr lang="en" sz="1800">
                <a:solidFill>
                  <a:srgbClr val="24292E"/>
                </a:solidFill>
              </a:rPr>
              <a:t>Changes </a:t>
            </a:r>
            <a:r>
              <a:rPr lang="en" sz="1800">
                <a:solidFill>
                  <a:srgbClr val="24292E"/>
                </a:solidFill>
                <a:latin typeface="Roboto Mono"/>
                <a:ea typeface="Roboto Mono"/>
                <a:cs typeface="Roboto Mono"/>
                <a:sym typeface="Roboto Mono"/>
              </a:rPr>
              <a:t>dark</a:t>
            </a:r>
            <a:r>
              <a:rPr lang="en" sz="1800">
                <a:solidFill>
                  <a:srgbClr val="24292E"/>
                </a:solidFill>
              </a:rPr>
              <a:t> to </a:t>
            </a:r>
            <a:r>
              <a:rPr lang="en" sz="1800">
                <a:solidFill>
                  <a:srgbClr val="24292E"/>
                </a:solidFill>
                <a:latin typeface="Roboto Mono"/>
                <a:ea typeface="Roboto Mono"/>
                <a:cs typeface="Roboto Mono"/>
                <a:sym typeface="Roboto Mono"/>
              </a:rPr>
              <a:t>bright</a:t>
            </a:r>
            <a:r>
              <a:rPr lang="en" sz="1800">
                <a:solidFill>
                  <a:srgbClr val="24292E"/>
                </a:solidFill>
              </a:rPr>
              <a:t> where it makes sense to do so.</a:t>
            </a:r>
            <a:endParaRPr sz="1800">
              <a:solidFill>
                <a:srgbClr val="24292E"/>
              </a:solidFill>
            </a:endParaRPr>
          </a:p>
          <a:p>
            <a:pPr indent="-342900" lvl="0" marL="457200" rtl="0" algn="l">
              <a:lnSpc>
                <a:spcPct val="150000"/>
              </a:lnSpc>
              <a:spcBef>
                <a:spcPts val="0"/>
              </a:spcBef>
              <a:spcAft>
                <a:spcPts val="0"/>
              </a:spcAft>
              <a:buClr>
                <a:srgbClr val="24292E"/>
              </a:buClr>
              <a:buSzPts val="1800"/>
              <a:buFont typeface="Arial"/>
              <a:buChar char="●"/>
            </a:pPr>
            <a:r>
              <a:rPr lang="en" sz="1800">
                <a:solidFill>
                  <a:srgbClr val="24292E"/>
                </a:solidFill>
              </a:rPr>
              <a:t>Changes </a:t>
            </a:r>
            <a:r>
              <a:rPr lang="en" sz="1800">
                <a:solidFill>
                  <a:srgbClr val="24292E"/>
                </a:solidFill>
                <a:latin typeface="Roboto Mono"/>
                <a:ea typeface="Roboto Mono"/>
                <a:cs typeface="Roboto Mono"/>
                <a:sym typeface="Roboto Mono"/>
              </a:rPr>
              <a:t>bright</a:t>
            </a:r>
            <a:r>
              <a:rPr lang="en" sz="1800">
                <a:solidFill>
                  <a:srgbClr val="24292E"/>
                </a:solidFill>
              </a:rPr>
              <a:t> to </a:t>
            </a:r>
            <a:r>
              <a:rPr lang="en" sz="1800">
                <a:solidFill>
                  <a:srgbClr val="24292E"/>
                </a:solidFill>
                <a:latin typeface="Roboto Mono"/>
                <a:ea typeface="Roboto Mono"/>
                <a:cs typeface="Roboto Mono"/>
                <a:sym typeface="Roboto Mono"/>
              </a:rPr>
              <a:t>dark</a:t>
            </a:r>
            <a:r>
              <a:rPr lang="en" sz="1800">
                <a:solidFill>
                  <a:srgbClr val="24292E"/>
                </a:solidFill>
              </a:rPr>
              <a:t> where it makes sense to do so.</a:t>
            </a:r>
            <a:endParaRPr sz="1800">
              <a:solidFill>
                <a:srgbClr val="24292E"/>
              </a:solidFill>
            </a:endParaRPr>
          </a:p>
          <a:p>
            <a:pPr indent="-342900" lvl="0" marL="457200" rtl="0" algn="l">
              <a:lnSpc>
                <a:spcPct val="150000"/>
              </a:lnSpc>
              <a:spcBef>
                <a:spcPts val="0"/>
              </a:spcBef>
              <a:spcAft>
                <a:spcPts val="0"/>
              </a:spcAft>
              <a:buClr>
                <a:srgbClr val="24292E"/>
              </a:buClr>
              <a:buSzPts val="1800"/>
              <a:buFont typeface="Arial"/>
              <a:buChar char="●"/>
            </a:pPr>
            <a:r>
              <a:rPr lang="en" sz="1800">
                <a:solidFill>
                  <a:srgbClr val="24292E"/>
                </a:solidFill>
              </a:rPr>
              <a:t>Changes </a:t>
            </a:r>
            <a:r>
              <a:rPr lang="en" sz="1800">
                <a:solidFill>
                  <a:srgbClr val="24292E"/>
                </a:solidFill>
                <a:latin typeface="Roboto Mono"/>
                <a:ea typeface="Roboto Mono"/>
                <a:cs typeface="Roboto Mono"/>
                <a:sym typeface="Roboto Mono"/>
              </a:rPr>
              <a:t>but</a:t>
            </a:r>
            <a:r>
              <a:rPr lang="en" sz="1800">
                <a:solidFill>
                  <a:srgbClr val="24292E"/>
                </a:solidFill>
              </a:rPr>
              <a:t> to </a:t>
            </a:r>
            <a:r>
              <a:rPr lang="en" sz="1800">
                <a:solidFill>
                  <a:srgbClr val="24292E"/>
                </a:solidFill>
                <a:latin typeface="Roboto Mono"/>
                <a:ea typeface="Roboto Mono"/>
                <a:cs typeface="Roboto Mono"/>
                <a:sym typeface="Roboto Mono"/>
              </a:rPr>
              <a:t>and</a:t>
            </a:r>
            <a:r>
              <a:rPr lang="en" sz="1800">
                <a:solidFill>
                  <a:srgbClr val="24292E"/>
                </a:solidFill>
              </a:rPr>
              <a:t> in the first sentence.</a:t>
            </a:r>
            <a:endParaRPr sz="1800">
              <a:solidFill>
                <a:srgbClr val="24292E"/>
              </a:solidFill>
            </a:endParaRPr>
          </a:p>
          <a:p>
            <a:pPr indent="-342900" lvl="0" marL="457200" rtl="0" algn="l">
              <a:lnSpc>
                <a:spcPct val="150000"/>
              </a:lnSpc>
              <a:spcBef>
                <a:spcPts val="0"/>
              </a:spcBef>
              <a:spcAft>
                <a:spcPts val="0"/>
              </a:spcAft>
              <a:buClr>
                <a:srgbClr val="24292E"/>
              </a:buClr>
              <a:buSzPts val="1800"/>
              <a:buFont typeface="Arial"/>
              <a:buChar char="●"/>
            </a:pPr>
            <a:r>
              <a:rPr lang="en" sz="1800">
                <a:solidFill>
                  <a:srgbClr val="24292E"/>
                </a:solidFill>
              </a:rPr>
              <a:t>Changes </a:t>
            </a:r>
            <a:r>
              <a:rPr lang="en" sz="1800">
                <a:solidFill>
                  <a:srgbClr val="24292E"/>
                </a:solidFill>
                <a:latin typeface="Roboto Mono"/>
                <a:ea typeface="Roboto Mono"/>
                <a:cs typeface="Roboto Mono"/>
                <a:sym typeface="Roboto Mono"/>
              </a:rPr>
              <a:t>on</a:t>
            </a:r>
            <a:r>
              <a:rPr lang="en" sz="1800">
                <a:solidFill>
                  <a:srgbClr val="24292E"/>
                </a:solidFill>
              </a:rPr>
              <a:t> to </a:t>
            </a:r>
            <a:r>
              <a:rPr lang="en" sz="1800">
                <a:solidFill>
                  <a:srgbClr val="24292E"/>
                </a:solidFill>
                <a:latin typeface="Roboto Mono"/>
                <a:ea typeface="Roboto Mono"/>
                <a:cs typeface="Roboto Mono"/>
                <a:sym typeface="Roboto Mono"/>
              </a:rPr>
              <a:t>off</a:t>
            </a:r>
            <a:r>
              <a:rPr lang="en" sz="1800">
                <a:solidFill>
                  <a:srgbClr val="24292E"/>
                </a:solidFill>
              </a:rPr>
              <a:t> at the end of the second sentence.</a:t>
            </a:r>
            <a:endParaRPr sz="1800"/>
          </a:p>
        </p:txBody>
      </p:sp>
      <p:sp>
        <p:nvSpPr>
          <p:cNvPr id="2222" name="Google Shape;2222;p129"/>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10 Minutes</a:t>
            </a:r>
            <a:endParaRPr/>
          </a:p>
        </p:txBody>
      </p:sp>
      <p:sp>
        <p:nvSpPr>
          <p:cNvPr id="2223" name="Google Shape;2223;p129"/>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7" name="Shape 2227"/>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1" name="Shape 2231"/>
        <p:cNvGrpSpPr/>
        <p:nvPr/>
      </p:nvGrpSpPr>
      <p:grpSpPr>
        <a:xfrm>
          <a:off x="0" y="0"/>
          <a:ext cx="0" cy="0"/>
          <a:chOff x="0" y="0"/>
          <a:chExt cx="0" cy="0"/>
        </a:xfrm>
      </p:grpSpPr>
      <p:sp>
        <p:nvSpPr>
          <p:cNvPr id="2232" name="Google Shape;2232;p13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awk</a:t>
            </a:r>
            <a:endParaRPr>
              <a:latin typeface="Roboto Mono"/>
              <a:ea typeface="Roboto Mono"/>
              <a:cs typeface="Roboto Mono"/>
              <a:sym typeface="Roboto Mono"/>
            </a:endParaRPr>
          </a:p>
        </p:txBody>
      </p:sp>
      <p:sp>
        <p:nvSpPr>
          <p:cNvPr id="2233" name="Google Shape;2233;p13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7" name="Shape 2237"/>
        <p:cNvGrpSpPr/>
        <p:nvPr/>
      </p:nvGrpSpPr>
      <p:grpSpPr>
        <a:xfrm>
          <a:off x="0" y="0"/>
          <a:ext cx="0" cy="0"/>
          <a:chOff x="0" y="0"/>
          <a:chExt cx="0" cy="0"/>
        </a:xfrm>
      </p:grpSpPr>
      <p:sp>
        <p:nvSpPr>
          <p:cNvPr id="2238" name="Google Shape;2238;p13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239" name="Google Shape;2239;p132"/>
          <p:cNvPicPr preferRelativeResize="0"/>
          <p:nvPr/>
        </p:nvPicPr>
        <p:blipFill>
          <a:blip r:embed="rId3">
            <a:alphaModFix/>
          </a:blip>
          <a:stretch>
            <a:fillRect/>
          </a:stretch>
        </p:blipFill>
        <p:spPr>
          <a:xfrm>
            <a:off x="1594326" y="1911876"/>
            <a:ext cx="902074" cy="1319750"/>
          </a:xfrm>
          <a:prstGeom prst="rect">
            <a:avLst/>
          </a:prstGeom>
          <a:noFill/>
          <a:ln>
            <a:noFill/>
          </a:ln>
        </p:spPr>
      </p:pic>
      <p:sp>
        <p:nvSpPr>
          <p:cNvPr id="2240" name="Google Shape;2240;p132"/>
          <p:cNvSpPr txBox="1"/>
          <p:nvPr/>
        </p:nvSpPr>
        <p:spPr>
          <a:xfrm>
            <a:off x="2808450" y="1678200"/>
            <a:ext cx="5295300" cy="17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24292E"/>
                </a:solidFill>
                <a:latin typeface="Roboto"/>
                <a:ea typeface="Roboto"/>
                <a:cs typeface="Roboto"/>
                <a:sym typeface="Roboto"/>
              </a:rPr>
              <a:t>awk</a:t>
            </a:r>
            <a:r>
              <a:rPr lang="en" sz="3000">
                <a:solidFill>
                  <a:srgbClr val="24292E"/>
                </a:solidFill>
                <a:latin typeface="Roboto"/>
                <a:ea typeface="Roboto"/>
                <a:cs typeface="Roboto"/>
                <a:sym typeface="Roboto"/>
              </a:rPr>
              <a:t> is a programing language designed specifically for processing text which allows quick and useful tasks in the command line. </a:t>
            </a:r>
            <a:endParaRPr sz="3000">
              <a:solidFill>
                <a:srgbClr val="24292E"/>
              </a:solidFill>
              <a:latin typeface="Roboto"/>
              <a:ea typeface="Roboto"/>
              <a:cs typeface="Roboto"/>
              <a:sym typeface="Roboto"/>
            </a:endParaRPr>
          </a:p>
          <a:p>
            <a:pPr indent="0" lvl="0" marL="0" rtl="0" algn="l">
              <a:spcBef>
                <a:spcPts val="0"/>
              </a:spcBef>
              <a:spcAft>
                <a:spcPts val="0"/>
              </a:spcAft>
              <a:buNone/>
            </a:pPr>
            <a:r>
              <a:t/>
            </a:r>
            <a:endParaRPr sz="1800">
              <a:solidFill>
                <a:srgbClr val="24292E"/>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1" name="Shape 2051"/>
        <p:cNvGrpSpPr/>
        <p:nvPr/>
      </p:nvGrpSpPr>
      <p:grpSpPr>
        <a:xfrm>
          <a:off x="0" y="0"/>
          <a:ext cx="0" cy="0"/>
          <a:chOff x="0" y="0"/>
          <a:chExt cx="0" cy="0"/>
        </a:xfrm>
      </p:grpSpPr>
      <p:sp>
        <p:nvSpPr>
          <p:cNvPr id="2052" name="Google Shape;2052;p10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7 Minutes</a:t>
            </a:r>
            <a:endParaRPr/>
          </a:p>
        </p:txBody>
      </p:sp>
      <p:sp>
        <p:nvSpPr>
          <p:cNvPr id="2053" name="Google Shape;2053;p10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54" name="Google Shape;2054;p106"/>
          <p:cNvSpPr txBox="1"/>
          <p:nvPr>
            <p:ph idx="2" type="title"/>
          </p:nvPr>
        </p:nvSpPr>
        <p:spPr>
          <a:xfrm>
            <a:off x="274350" y="1000450"/>
            <a:ext cx="8473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Warm-Up Activity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review the topics covered last class.</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Instructions sent via Slack</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4" name="Shape 2244"/>
        <p:cNvGrpSpPr/>
        <p:nvPr/>
      </p:nvGrpSpPr>
      <p:grpSpPr>
        <a:xfrm>
          <a:off x="0" y="0"/>
          <a:ext cx="0" cy="0"/>
          <a:chOff x="0" y="0"/>
          <a:chExt cx="0" cy="0"/>
        </a:xfrm>
      </p:grpSpPr>
      <p:sp>
        <p:nvSpPr>
          <p:cNvPr id="2245" name="Google Shape;2245;p13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46" name="Google Shape;2246;p133"/>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a</a:t>
            </a:r>
            <a:r>
              <a:rPr lang="en">
                <a:solidFill>
                  <a:srgbClr val="F1C232"/>
                </a:solidFill>
              </a:rPr>
              <a:t>wk Command</a:t>
            </a:r>
            <a:endParaRPr>
              <a:solidFill>
                <a:srgbClr val="F1C23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0" name="Shape 2250"/>
        <p:cNvGrpSpPr/>
        <p:nvPr/>
      </p:nvGrpSpPr>
      <p:grpSpPr>
        <a:xfrm>
          <a:off x="0" y="0"/>
          <a:ext cx="0" cy="0"/>
          <a:chOff x="0" y="0"/>
          <a:chExt cx="0" cy="0"/>
        </a:xfrm>
      </p:grpSpPr>
      <p:sp>
        <p:nvSpPr>
          <p:cNvPr id="2251" name="Google Shape;2251;p13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2252" name="Google Shape;2252;p13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53" name="Google Shape;2253;p134"/>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t>Activity: Start gAWK-ing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latin typeface="Roboto Light"/>
                <a:ea typeface="Roboto Light"/>
                <a:cs typeface="Roboto Light"/>
                <a:sym typeface="Roboto Light"/>
              </a:rPr>
              <a:t>In this activity, students will make some changes to a file.</a:t>
            </a:r>
            <a:endParaRPr>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Instructions sent via Slack.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7" name="Shape 2257"/>
        <p:cNvGrpSpPr/>
        <p:nvPr/>
      </p:nvGrpSpPr>
      <p:grpSpPr>
        <a:xfrm>
          <a:off x="0" y="0"/>
          <a:ext cx="0" cy="0"/>
          <a:chOff x="0" y="0"/>
          <a:chExt cx="0" cy="0"/>
        </a:xfrm>
      </p:grpSpPr>
      <p:sp>
        <p:nvSpPr>
          <p:cNvPr id="2258" name="Google Shape;2258;p13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59" name="Google Shape;2259;p135"/>
          <p:cNvSpPr txBox="1"/>
          <p:nvPr/>
        </p:nvSpPr>
        <p:spPr>
          <a:xfrm>
            <a:off x="2486950" y="3678400"/>
            <a:ext cx="4207800" cy="58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Start gAWKing</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3" name="Shape 2263"/>
        <p:cNvGrpSpPr/>
        <p:nvPr/>
      </p:nvGrpSpPr>
      <p:grpSpPr>
        <a:xfrm>
          <a:off x="0" y="0"/>
          <a:ext cx="0" cy="0"/>
          <a:chOff x="0" y="0"/>
          <a:chExt cx="0" cy="0"/>
        </a:xfrm>
      </p:grpSpPr>
      <p:sp>
        <p:nvSpPr>
          <p:cNvPr id="2264" name="Google Shape;2264;p1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265" name="Google Shape;2265;p13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students will be able to:</a:t>
            </a:r>
            <a:endParaRPr/>
          </a:p>
        </p:txBody>
      </p:sp>
      <p:sp>
        <p:nvSpPr>
          <p:cNvPr id="2266" name="Google Shape;2266;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267" name="Google Shape;2267;p13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68" name="Google Shape;2268;p136"/>
          <p:cNvSpPr txBox="1"/>
          <p:nvPr/>
        </p:nvSpPr>
        <p:spPr>
          <a:xfrm>
            <a:off x="333375" y="1266825"/>
            <a:ext cx="8619300" cy="3489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Create and execute shell scripts using Unix commands.</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Employ research and documentation to identify new commands for unfamiliar situations</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Use sed to make substitutions to a file. </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Use awk to make changes to a file. </a:t>
            </a:r>
            <a:endParaRPr sz="1800">
              <a:latin typeface="Roboto Light"/>
              <a:ea typeface="Roboto Light"/>
              <a:cs typeface="Roboto Light"/>
              <a:sym typeface="Roboto Light"/>
            </a:endParaRPr>
          </a:p>
          <a:p>
            <a:pPr indent="0" lvl="0" marL="0" rtl="0" algn="l">
              <a:lnSpc>
                <a:spcPct val="150000"/>
              </a:lnSpc>
              <a:spcBef>
                <a:spcPts val="0"/>
              </a:spcBef>
              <a:spcAft>
                <a:spcPts val="0"/>
              </a:spcAft>
              <a:buNone/>
            </a:pPr>
            <a:r>
              <a:t/>
            </a:r>
            <a:endParaRPr sz="2000">
              <a:latin typeface="Roboto Light"/>
              <a:ea typeface="Roboto Light"/>
              <a:cs typeface="Roboto Light"/>
              <a:sym typeface="Roboto Light"/>
            </a:endParaRPr>
          </a:p>
        </p:txBody>
      </p:sp>
      <p:sp>
        <p:nvSpPr>
          <p:cNvPr id="2269" name="Google Shape;2269;p136"/>
          <p:cNvSpPr/>
          <p:nvPr/>
        </p:nvSpPr>
        <p:spPr>
          <a:xfrm>
            <a:off x="430175" y="1746238"/>
            <a:ext cx="319500" cy="3156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36"/>
          <p:cNvSpPr/>
          <p:nvPr/>
        </p:nvSpPr>
        <p:spPr>
          <a:xfrm>
            <a:off x="430175" y="2996713"/>
            <a:ext cx="319500" cy="3156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36"/>
          <p:cNvSpPr/>
          <p:nvPr/>
        </p:nvSpPr>
        <p:spPr>
          <a:xfrm>
            <a:off x="430175" y="2567375"/>
            <a:ext cx="319500" cy="3156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36"/>
          <p:cNvSpPr/>
          <p:nvPr/>
        </p:nvSpPr>
        <p:spPr>
          <a:xfrm>
            <a:off x="430175" y="1351088"/>
            <a:ext cx="319500" cy="3156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8" name="Shape 2058"/>
        <p:cNvGrpSpPr/>
        <p:nvPr/>
      </p:nvGrpSpPr>
      <p:grpSpPr>
        <a:xfrm>
          <a:off x="0" y="0"/>
          <a:ext cx="0" cy="0"/>
          <a:chOff x="0" y="0"/>
          <a:chExt cx="0" cy="0"/>
        </a:xfrm>
      </p:grpSpPr>
      <p:sp>
        <p:nvSpPr>
          <p:cNvPr id="2059" name="Google Shape;2059;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Warm-Up </a:t>
            </a:r>
            <a:endParaRPr/>
          </a:p>
        </p:txBody>
      </p:sp>
      <p:sp>
        <p:nvSpPr>
          <p:cNvPr id="2060" name="Google Shape;2060;p10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t>Instructions:</a:t>
            </a:r>
            <a:endParaRPr sz="2400"/>
          </a:p>
        </p:txBody>
      </p:sp>
      <p:sp>
        <p:nvSpPr>
          <p:cNvPr id="2061" name="Google Shape;2061;p107"/>
          <p:cNvSpPr txBox="1"/>
          <p:nvPr>
            <p:ph idx="2" type="body"/>
          </p:nvPr>
        </p:nvSpPr>
        <p:spPr>
          <a:xfrm>
            <a:off x="0" y="1125575"/>
            <a:ext cx="9144000" cy="3199200"/>
          </a:xfrm>
          <a:prstGeom prst="rect">
            <a:avLst/>
          </a:prstGeom>
        </p:spPr>
        <p:txBody>
          <a:bodyPr anchorCtr="0" anchor="t" bIns="914400" lIns="457200" spcFirstLastPara="1" rIns="457200" wrap="square" tIns="0">
            <a:noAutofit/>
          </a:bodyPr>
          <a:lstStyle/>
          <a:p>
            <a:pPr indent="0" lvl="0" marL="0" rtl="0" algn="l">
              <a:lnSpc>
                <a:spcPct val="115000"/>
              </a:lnSpc>
              <a:spcBef>
                <a:spcPts val="1200"/>
              </a:spcBef>
              <a:spcAft>
                <a:spcPts val="0"/>
              </a:spcAft>
              <a:buNone/>
            </a:pPr>
            <a:r>
              <a:rPr lang="en" sz="1800">
                <a:solidFill>
                  <a:srgbClr val="24292E"/>
                </a:solidFill>
              </a:rPr>
              <a:t>You've just been given a zip file that includes a Docs folder filled with folders and files from a user's personal machine.</a:t>
            </a:r>
            <a:endParaRPr sz="1800">
              <a:solidFill>
                <a:srgbClr val="24292E"/>
              </a:solidFill>
            </a:endParaRPr>
          </a:p>
          <a:p>
            <a:pPr indent="0" lvl="0" marL="0" rtl="0" algn="l">
              <a:lnSpc>
                <a:spcPct val="115000"/>
              </a:lnSpc>
              <a:spcBef>
                <a:spcPts val="1200"/>
              </a:spcBef>
              <a:spcAft>
                <a:spcPts val="0"/>
              </a:spcAft>
              <a:buNone/>
            </a:pPr>
            <a:r>
              <a:rPr lang="en" sz="1800">
                <a:solidFill>
                  <a:srgbClr val="24292E"/>
                </a:solidFill>
              </a:rPr>
              <a:t>Use the command line to complete the following tasks:</a:t>
            </a:r>
            <a:endParaRPr sz="1800">
              <a:solidFill>
                <a:srgbClr val="24292E"/>
              </a:solidFill>
            </a:endParaRPr>
          </a:p>
          <a:p>
            <a:pPr indent="-342900" lvl="0" marL="457200" rtl="0" algn="l">
              <a:lnSpc>
                <a:spcPct val="115000"/>
              </a:lnSpc>
              <a:spcBef>
                <a:spcPts val="1200"/>
              </a:spcBef>
              <a:spcAft>
                <a:spcPts val="0"/>
              </a:spcAft>
              <a:buClr>
                <a:srgbClr val="24292E"/>
              </a:buClr>
              <a:buSzPts val="1800"/>
              <a:buFont typeface="Roboto"/>
              <a:buAutoNum type="alphaLcPeriod"/>
            </a:pPr>
            <a:r>
              <a:rPr lang="en" sz="1800">
                <a:solidFill>
                  <a:srgbClr val="24292E"/>
                </a:solidFill>
              </a:rPr>
              <a:t>Create two subfolders within the Music folder: one called FLAC and the other called MP3.</a:t>
            </a:r>
            <a:endParaRPr sz="1800">
              <a:solidFill>
                <a:srgbClr val="24292E"/>
              </a:solidFill>
            </a:endParaRPr>
          </a:p>
          <a:p>
            <a:pPr indent="-342900" lvl="0" marL="457200" rtl="0" algn="l">
              <a:lnSpc>
                <a:spcPct val="115000"/>
              </a:lnSpc>
              <a:spcBef>
                <a:spcPts val="0"/>
              </a:spcBef>
              <a:spcAft>
                <a:spcPts val="0"/>
              </a:spcAft>
              <a:buClr>
                <a:srgbClr val="24292E"/>
              </a:buClr>
              <a:buSzPts val="1800"/>
              <a:buFont typeface="Roboto"/>
              <a:buAutoNum type="alphaLcPeriod"/>
            </a:pPr>
            <a:r>
              <a:rPr lang="en" sz="1800">
                <a:solidFill>
                  <a:srgbClr val="24292E"/>
                </a:solidFill>
              </a:rPr>
              <a:t>Write a command that finds all .mp3 and .flac files and copies them into their respective subfolders.</a:t>
            </a:r>
            <a:endParaRPr sz="1800">
              <a:solidFill>
                <a:srgbClr val="24292E"/>
              </a:solidFill>
            </a:endParaRPr>
          </a:p>
          <a:p>
            <a:pPr indent="-342900" lvl="0" marL="457200" rtl="0" algn="l">
              <a:lnSpc>
                <a:spcPct val="115000"/>
              </a:lnSpc>
              <a:spcBef>
                <a:spcPts val="0"/>
              </a:spcBef>
              <a:spcAft>
                <a:spcPts val="0"/>
              </a:spcAft>
              <a:buClr>
                <a:srgbClr val="24292E"/>
              </a:buClr>
              <a:buSzPts val="1800"/>
              <a:buFont typeface="Roboto"/>
              <a:buAutoNum type="alphaLcPeriod"/>
            </a:pPr>
            <a:r>
              <a:rPr lang="en" sz="1800">
                <a:solidFill>
                  <a:srgbClr val="24292E"/>
                </a:solidFill>
              </a:rPr>
              <a:t>Write a command to count the number of .mp3 and .flac files in each folder.</a:t>
            </a:r>
            <a:endParaRPr sz="1800">
              <a:solidFill>
                <a:srgbClr val="24292E"/>
              </a:solidFill>
            </a:endParaRPr>
          </a:p>
          <a:p>
            <a:pPr indent="0" lvl="0" marL="0" rtl="0" algn="l">
              <a:lnSpc>
                <a:spcPct val="115000"/>
              </a:lnSpc>
              <a:spcBef>
                <a:spcPts val="300"/>
              </a:spcBef>
              <a:spcAft>
                <a:spcPts val="0"/>
              </a:spcAft>
              <a:buNone/>
            </a:pPr>
            <a:r>
              <a:t/>
            </a:r>
            <a:endParaRPr sz="2000">
              <a:solidFill>
                <a:srgbClr val="24292E"/>
              </a:solidFill>
            </a:endParaRPr>
          </a:p>
          <a:p>
            <a:pPr indent="0" lvl="0" marL="0" rtl="0" algn="l">
              <a:lnSpc>
                <a:spcPct val="115000"/>
              </a:lnSpc>
              <a:spcBef>
                <a:spcPts val="1000"/>
              </a:spcBef>
              <a:spcAft>
                <a:spcPts val="0"/>
              </a:spcAft>
              <a:buNone/>
            </a:pPr>
            <a:r>
              <a:t/>
            </a:r>
            <a:endParaRPr>
              <a:solidFill>
                <a:schemeClr val="dk1"/>
              </a:solidFill>
            </a:endParaRPr>
          </a:p>
          <a:p>
            <a:pPr indent="0" lvl="0" marL="0" rtl="0" algn="l">
              <a:lnSpc>
                <a:spcPct val="115000"/>
              </a:lnSpc>
              <a:spcBef>
                <a:spcPts val="1000"/>
              </a:spcBef>
              <a:spcAft>
                <a:spcPts val="0"/>
              </a:spcAft>
              <a:buNone/>
            </a:pPr>
            <a:r>
              <a:t/>
            </a:r>
            <a:endParaRPr>
              <a:solidFill>
                <a:schemeClr val="dk1"/>
              </a:solidFill>
            </a:endParaRPr>
          </a:p>
          <a:p>
            <a:pPr indent="0" lvl="0" marL="0" rtl="0" algn="l">
              <a:spcBef>
                <a:spcPts val="0"/>
              </a:spcBef>
              <a:spcAft>
                <a:spcPts val="800"/>
              </a:spcAft>
              <a:buNone/>
            </a:pPr>
            <a:r>
              <a:t/>
            </a:r>
            <a:endParaRPr/>
          </a:p>
        </p:txBody>
      </p:sp>
      <p:sp>
        <p:nvSpPr>
          <p:cNvPr id="2062" name="Google Shape;2062;p107"/>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7 </a:t>
            </a:r>
            <a:r>
              <a:rPr lang="en"/>
              <a:t> Minutes</a:t>
            </a:r>
            <a:endParaRPr/>
          </a:p>
        </p:txBody>
      </p:sp>
      <p:sp>
        <p:nvSpPr>
          <p:cNvPr id="2063" name="Google Shape;2063;p10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7" name="Shape 2067"/>
        <p:cNvGrpSpPr/>
        <p:nvPr/>
      </p:nvGrpSpPr>
      <p:grpSpPr>
        <a:xfrm>
          <a:off x="0" y="0"/>
          <a:ext cx="0" cy="0"/>
          <a:chOff x="0" y="0"/>
          <a:chExt cx="0" cy="0"/>
        </a:xfrm>
      </p:grpSpPr>
      <p:sp>
        <p:nvSpPr>
          <p:cNvPr id="2068" name="Google Shape;2068;p10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69" name="Google Shape;2069;p108"/>
          <p:cNvSpPr txBox="1"/>
          <p:nvPr/>
        </p:nvSpPr>
        <p:spPr>
          <a:xfrm>
            <a:off x="2651975" y="3507675"/>
            <a:ext cx="3825900" cy="73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Warm-Up Activity</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3" name="Shape 2073"/>
        <p:cNvGrpSpPr/>
        <p:nvPr/>
      </p:nvGrpSpPr>
      <p:grpSpPr>
        <a:xfrm>
          <a:off x="0" y="0"/>
          <a:ext cx="0" cy="0"/>
          <a:chOff x="0" y="0"/>
          <a:chExt cx="0" cy="0"/>
        </a:xfrm>
      </p:grpSpPr>
      <p:sp>
        <p:nvSpPr>
          <p:cNvPr id="2074" name="Google Shape;2074;p10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to Shell Scripting</a:t>
            </a:r>
            <a:endParaRPr/>
          </a:p>
        </p:txBody>
      </p:sp>
      <p:sp>
        <p:nvSpPr>
          <p:cNvPr id="2075" name="Google Shape;2075;p10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9" name="Shape 2079"/>
        <p:cNvGrpSpPr/>
        <p:nvPr/>
      </p:nvGrpSpPr>
      <p:grpSpPr>
        <a:xfrm>
          <a:off x="0" y="0"/>
          <a:ext cx="0" cy="0"/>
          <a:chOff x="0" y="0"/>
          <a:chExt cx="0" cy="0"/>
        </a:xfrm>
      </p:grpSpPr>
      <p:sp>
        <p:nvSpPr>
          <p:cNvPr id="2080" name="Google Shape;2080;p11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081" name="Google Shape;2081;p110"/>
          <p:cNvPicPr preferRelativeResize="0"/>
          <p:nvPr/>
        </p:nvPicPr>
        <p:blipFill>
          <a:blip r:embed="rId3">
            <a:alphaModFix/>
          </a:blip>
          <a:stretch>
            <a:fillRect/>
          </a:stretch>
        </p:blipFill>
        <p:spPr>
          <a:xfrm>
            <a:off x="1594326" y="1911876"/>
            <a:ext cx="902074" cy="1319750"/>
          </a:xfrm>
          <a:prstGeom prst="rect">
            <a:avLst/>
          </a:prstGeom>
          <a:noFill/>
          <a:ln>
            <a:noFill/>
          </a:ln>
        </p:spPr>
      </p:pic>
      <p:sp>
        <p:nvSpPr>
          <p:cNvPr id="2082" name="Google Shape;2082;p110"/>
          <p:cNvSpPr txBox="1"/>
          <p:nvPr/>
        </p:nvSpPr>
        <p:spPr>
          <a:xfrm>
            <a:off x="2808450" y="1834475"/>
            <a:ext cx="5295300" cy="17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4292E"/>
                </a:solidFill>
                <a:highlight>
                  <a:srgbClr val="FFFFFF"/>
                </a:highlight>
                <a:latin typeface="Roboto"/>
                <a:ea typeface="Roboto"/>
                <a:cs typeface="Roboto"/>
                <a:sym typeface="Roboto"/>
              </a:rPr>
              <a:t>A </a:t>
            </a:r>
            <a:r>
              <a:rPr lang="en" sz="2400">
                <a:solidFill>
                  <a:srgbClr val="24292E"/>
                </a:solidFill>
                <a:highlight>
                  <a:srgbClr val="FFFFFF"/>
                </a:highlight>
                <a:latin typeface="Roboto Medium"/>
                <a:ea typeface="Roboto Medium"/>
                <a:cs typeface="Roboto Medium"/>
                <a:sym typeface="Roboto Medium"/>
              </a:rPr>
              <a:t>shell script</a:t>
            </a:r>
            <a:r>
              <a:rPr i="1" lang="en" sz="2400">
                <a:solidFill>
                  <a:srgbClr val="24292E"/>
                </a:solidFill>
                <a:highlight>
                  <a:srgbClr val="FFFFFF"/>
                </a:highlight>
                <a:latin typeface="Roboto"/>
                <a:ea typeface="Roboto"/>
                <a:cs typeface="Roboto"/>
                <a:sym typeface="Roboto"/>
              </a:rPr>
              <a:t> </a:t>
            </a:r>
            <a:r>
              <a:rPr lang="en" sz="2400">
                <a:solidFill>
                  <a:srgbClr val="24292E"/>
                </a:solidFill>
                <a:highlight>
                  <a:srgbClr val="FFFFFF"/>
                </a:highlight>
                <a:latin typeface="Roboto"/>
                <a:ea typeface="Roboto"/>
                <a:cs typeface="Roboto"/>
                <a:sym typeface="Roboto"/>
              </a:rPr>
              <a:t>wraps up a series of commands into a file (a script) and runs all those commands when you run the script.</a:t>
            </a:r>
            <a:endParaRPr sz="24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6" name="Shape 2086"/>
        <p:cNvGrpSpPr/>
        <p:nvPr/>
      </p:nvGrpSpPr>
      <p:grpSpPr>
        <a:xfrm>
          <a:off x="0" y="0"/>
          <a:ext cx="0" cy="0"/>
          <a:chOff x="0" y="0"/>
          <a:chExt cx="0" cy="0"/>
        </a:xfrm>
      </p:grpSpPr>
      <p:sp>
        <p:nvSpPr>
          <p:cNvPr id="2087" name="Google Shape;2087;p11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88" name="Google Shape;2088;p111"/>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Shell Scripting</a:t>
            </a:r>
            <a:endParaRPr>
              <a:solidFill>
                <a:srgbClr val="F1C232"/>
              </a:solidFill>
            </a:endParaRPr>
          </a:p>
        </p:txBody>
      </p:sp>
      <p:sp>
        <p:nvSpPr>
          <p:cNvPr id="2089" name="Google Shape;2089;p111"/>
          <p:cNvSpPr txBox="1"/>
          <p:nvPr/>
        </p:nvSpPr>
        <p:spPr>
          <a:xfrm>
            <a:off x="3030600" y="841575"/>
            <a:ext cx="2988000" cy="7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Mono"/>
                <a:ea typeface="Roboto Mono"/>
                <a:cs typeface="Roboto Mono"/>
                <a:sym typeface="Roboto Mono"/>
              </a:rPr>
              <a:t>s</a:t>
            </a:r>
            <a:r>
              <a:rPr lang="en" sz="1800">
                <a:latin typeface="Roboto Mono"/>
                <a:ea typeface="Roboto Mono"/>
                <a:cs typeface="Roboto Mono"/>
                <a:sym typeface="Roboto Mono"/>
              </a:rPr>
              <a:t>h script.sh</a:t>
            </a:r>
            <a:endParaRPr sz="1800">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3" name="Shape 2093"/>
        <p:cNvGrpSpPr/>
        <p:nvPr/>
      </p:nvGrpSpPr>
      <p:grpSpPr>
        <a:xfrm>
          <a:off x="0" y="0"/>
          <a:ext cx="0" cy="0"/>
          <a:chOff x="0" y="0"/>
          <a:chExt cx="0" cy="0"/>
        </a:xfrm>
      </p:grpSpPr>
      <p:sp>
        <p:nvSpPr>
          <p:cNvPr id="2094" name="Google Shape;2094;p11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2095" name="Google Shape;2095;p11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96" name="Google Shape;2096;p11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My First Shell Script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activity, you will practice creating shell scripts.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Instructions sent via Slack</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